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59" r:id="rId3"/>
    <p:sldId id="260" r:id="rId4"/>
    <p:sldId id="305" r:id="rId5"/>
    <p:sldId id="263" r:id="rId6"/>
    <p:sldId id="306" r:id="rId7"/>
    <p:sldId id="319" r:id="rId8"/>
    <p:sldId id="308" r:id="rId9"/>
    <p:sldId id="310" r:id="rId10"/>
    <p:sldId id="318" r:id="rId11"/>
    <p:sldId id="316" r:id="rId12"/>
    <p:sldId id="324" r:id="rId13"/>
    <p:sldId id="269" r:id="rId14"/>
    <p:sldId id="270" r:id="rId15"/>
    <p:sldId id="321" r:id="rId16"/>
    <p:sldId id="275" r:id="rId17"/>
    <p:sldId id="277" r:id="rId18"/>
    <p:sldId id="278" r:id="rId19"/>
    <p:sldId id="279" r:id="rId20"/>
    <p:sldId id="329" r:id="rId21"/>
    <p:sldId id="326" r:id="rId22"/>
    <p:sldId id="282" r:id="rId23"/>
    <p:sldId id="314" r:id="rId24"/>
    <p:sldId id="323" r:id="rId25"/>
    <p:sldId id="284" r:id="rId26"/>
    <p:sldId id="287" r:id="rId27"/>
    <p:sldId id="289" r:id="rId28"/>
    <p:sldId id="322" r:id="rId29"/>
    <p:sldId id="271" r:id="rId30"/>
    <p:sldId id="272" r:id="rId31"/>
    <p:sldId id="291" r:id="rId32"/>
    <p:sldId id="299" r:id="rId33"/>
    <p:sldId id="317" r:id="rId34"/>
    <p:sldId id="327" r:id="rId35"/>
    <p:sldId id="328" r:id="rId36"/>
    <p:sldId id="333" r:id="rId37"/>
    <p:sldId id="262" r:id="rId38"/>
    <p:sldId id="304" r:id="rId39"/>
    <p:sldId id="303" r:id="rId40"/>
    <p:sldId id="302" r:id="rId41"/>
    <p:sldId id="332" r:id="rId42"/>
    <p:sldId id="330" r:id="rId43"/>
    <p:sldId id="331"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2314"/>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3719" autoAdjust="0"/>
    <p:restoredTop sz="79832" autoAdjust="0"/>
  </p:normalViewPr>
  <p:slideViewPr>
    <p:cSldViewPr>
      <p:cViewPr varScale="1">
        <p:scale>
          <a:sx n="62" d="100"/>
          <a:sy n="62" d="100"/>
        </p:scale>
        <p:origin x="-564" y="-72"/>
      </p:cViewPr>
      <p:guideLst>
        <p:guide orient="horz" pos="2160"/>
        <p:guide pos="2880"/>
      </p:guideLst>
    </p:cSldViewPr>
  </p:slideViewPr>
  <p:outlineViewPr>
    <p:cViewPr>
      <p:scale>
        <a:sx n="33" d="100"/>
        <a:sy n="33" d="100"/>
      </p:scale>
      <p:origin x="54" y="366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4F741-6FB8-4394-9A19-2EBBD8B22434}" type="doc">
      <dgm:prSet loTypeId="urn:microsoft.com/office/officeart/2005/8/layout/hProcess7" loCatId="list" qsTypeId="urn:microsoft.com/office/officeart/2005/8/quickstyle/simple5" qsCatId="simple" csTypeId="urn:microsoft.com/office/officeart/2005/8/colors/accent1_5" csCatId="accent1" phldr="1"/>
      <dgm:spPr/>
      <dgm:t>
        <a:bodyPr/>
        <a:lstStyle/>
        <a:p>
          <a:endParaRPr lang="es-ES"/>
        </a:p>
      </dgm:t>
    </dgm:pt>
    <dgm:pt modelId="{03D7E5FD-A0AE-40A1-B9E7-B1C46564E7C6}">
      <dgm:prSet phldrT="[Texto]"/>
      <dgm:spPr/>
      <dgm:t>
        <a:bodyPr/>
        <a:lstStyle/>
        <a:p>
          <a:r>
            <a:rPr lang="es-ES"/>
            <a:t>Paso 1</a:t>
          </a:r>
        </a:p>
      </dgm:t>
    </dgm:pt>
    <dgm:pt modelId="{9241FEC9-CC10-418A-827D-F19D8E6AE10F}" type="parTrans" cxnId="{E4317A1C-21FA-4C2B-8BCF-E21D446DE34E}">
      <dgm:prSet/>
      <dgm:spPr/>
      <dgm:t>
        <a:bodyPr/>
        <a:lstStyle/>
        <a:p>
          <a:endParaRPr lang="es-ES"/>
        </a:p>
      </dgm:t>
    </dgm:pt>
    <dgm:pt modelId="{9E243B96-F4CF-432E-92CC-927DB2B7B36D}" type="sibTrans" cxnId="{E4317A1C-21FA-4C2B-8BCF-E21D446DE34E}">
      <dgm:prSet/>
      <dgm:spPr/>
      <dgm:t>
        <a:bodyPr/>
        <a:lstStyle/>
        <a:p>
          <a:endParaRPr lang="es-ES"/>
        </a:p>
      </dgm:t>
    </dgm:pt>
    <dgm:pt modelId="{7CB3BCB2-4E12-44F8-A4D7-64B875583AE2}">
      <dgm:prSet phldrT="[Texto]" custT="1"/>
      <dgm:spPr/>
      <dgm:t>
        <a:bodyPr/>
        <a:lstStyle/>
        <a:p>
          <a:r>
            <a:rPr lang="es-ES" sz="1600" dirty="0" smtClean="0">
              <a:solidFill>
                <a:schemeClr val="bg1"/>
              </a:solidFill>
            </a:rPr>
            <a:t>Número de páginas=2</a:t>
          </a:r>
          <a:endParaRPr lang="es-ES" sz="1600" dirty="0">
            <a:solidFill>
              <a:schemeClr val="bg1"/>
            </a:solidFill>
          </a:endParaRPr>
        </a:p>
      </dgm:t>
    </dgm:pt>
    <dgm:pt modelId="{787CAFA1-3942-499A-ABC4-7DE7B29EF960}" type="parTrans" cxnId="{7B42C328-88D7-4A85-A283-26E769A9A0E5}">
      <dgm:prSet/>
      <dgm:spPr/>
      <dgm:t>
        <a:bodyPr/>
        <a:lstStyle/>
        <a:p>
          <a:endParaRPr lang="es-ES"/>
        </a:p>
      </dgm:t>
    </dgm:pt>
    <dgm:pt modelId="{B63D5A5C-72C2-4ECE-AE93-9BC7E0205F27}" type="sibTrans" cxnId="{7B42C328-88D7-4A85-A283-26E769A9A0E5}">
      <dgm:prSet/>
      <dgm:spPr/>
      <dgm:t>
        <a:bodyPr/>
        <a:lstStyle/>
        <a:p>
          <a:endParaRPr lang="es-ES"/>
        </a:p>
      </dgm:t>
    </dgm:pt>
    <dgm:pt modelId="{5F39E7F4-7632-4223-B315-75B78A2F9846}">
      <dgm:prSet phldrT="[Texto]"/>
      <dgm:spPr/>
      <dgm:t>
        <a:bodyPr/>
        <a:lstStyle/>
        <a:p>
          <a:r>
            <a:rPr lang="es-ES"/>
            <a:t>Paso 2</a:t>
          </a:r>
        </a:p>
      </dgm:t>
    </dgm:pt>
    <dgm:pt modelId="{05163FF1-678A-49F6-B94B-8EB88376B420}" type="parTrans" cxnId="{3FE422AC-9B46-47D1-9BD2-03CDBDB8D99A}">
      <dgm:prSet/>
      <dgm:spPr/>
      <dgm:t>
        <a:bodyPr/>
        <a:lstStyle/>
        <a:p>
          <a:endParaRPr lang="es-ES"/>
        </a:p>
      </dgm:t>
    </dgm:pt>
    <dgm:pt modelId="{3BB56662-45EC-449F-9141-8D807747A3E5}" type="sibTrans" cxnId="{3FE422AC-9B46-47D1-9BD2-03CDBDB8D99A}">
      <dgm:prSet/>
      <dgm:spPr/>
      <dgm:t>
        <a:bodyPr/>
        <a:lstStyle/>
        <a:p>
          <a:endParaRPr lang="es-ES"/>
        </a:p>
      </dgm:t>
    </dgm:pt>
    <dgm:pt modelId="{F82E7E9D-478B-4268-86EC-AFBEB4C26CA2}">
      <dgm:prSet phldrT="[Texto]" custT="1"/>
      <dgm:spPr/>
      <dgm:t>
        <a:bodyPr/>
        <a:lstStyle/>
        <a:p>
          <a:r>
            <a:rPr lang="es-ES" sz="1600" dirty="0" smtClean="0"/>
            <a:t>Número de páginas=3</a:t>
          </a:r>
          <a:endParaRPr lang="es-ES" sz="1600" dirty="0"/>
        </a:p>
      </dgm:t>
    </dgm:pt>
    <dgm:pt modelId="{90DDDE75-F9EB-4352-816C-144B8E00F411}" type="parTrans" cxnId="{D04DA06C-BE0C-4BA3-B996-51A05E86ADE9}">
      <dgm:prSet/>
      <dgm:spPr/>
      <dgm:t>
        <a:bodyPr/>
        <a:lstStyle/>
        <a:p>
          <a:endParaRPr lang="es-ES"/>
        </a:p>
      </dgm:t>
    </dgm:pt>
    <dgm:pt modelId="{C33FC6DA-2A62-4919-9236-C80E5021E86D}" type="sibTrans" cxnId="{D04DA06C-BE0C-4BA3-B996-51A05E86ADE9}">
      <dgm:prSet/>
      <dgm:spPr/>
      <dgm:t>
        <a:bodyPr/>
        <a:lstStyle/>
        <a:p>
          <a:endParaRPr lang="es-ES"/>
        </a:p>
      </dgm:t>
    </dgm:pt>
    <dgm:pt modelId="{7C5CC1BE-7C8D-44FD-B9EF-76CBA796B004}">
      <dgm:prSet phldrT="[Texto]"/>
      <dgm:spPr/>
      <dgm:t>
        <a:bodyPr/>
        <a:lstStyle/>
        <a:p>
          <a:r>
            <a:rPr lang="es-ES"/>
            <a:t>Paso 3</a:t>
          </a:r>
        </a:p>
      </dgm:t>
    </dgm:pt>
    <dgm:pt modelId="{BFC2D22B-380B-41CB-8EA7-DD84B0C4BA6B}" type="parTrans" cxnId="{B8ADD345-BFD0-4FB2-B60A-E66F8DCA3118}">
      <dgm:prSet/>
      <dgm:spPr/>
      <dgm:t>
        <a:bodyPr/>
        <a:lstStyle/>
        <a:p>
          <a:endParaRPr lang="es-ES"/>
        </a:p>
      </dgm:t>
    </dgm:pt>
    <dgm:pt modelId="{09D4D514-81DB-4ED4-AE17-5E3C774C4B9C}" type="sibTrans" cxnId="{B8ADD345-BFD0-4FB2-B60A-E66F8DCA3118}">
      <dgm:prSet/>
      <dgm:spPr/>
      <dgm:t>
        <a:bodyPr/>
        <a:lstStyle/>
        <a:p>
          <a:endParaRPr lang="es-ES"/>
        </a:p>
      </dgm:t>
    </dgm:pt>
    <dgm:pt modelId="{6DD21957-7418-4716-8389-F5694D25E662}">
      <dgm:prSet phldrT="[Texto]" custT="1"/>
      <dgm:spPr/>
      <dgm:t>
        <a:bodyPr/>
        <a:lstStyle/>
        <a:p>
          <a:r>
            <a:rPr lang="es-ES" sz="1600" dirty="0" smtClean="0"/>
            <a:t>Número de páginas=3</a:t>
          </a:r>
          <a:endParaRPr lang="es-ES" sz="1600" dirty="0"/>
        </a:p>
      </dgm:t>
    </dgm:pt>
    <dgm:pt modelId="{2A84585E-24D9-4CF7-9634-8F1D1526B16F}" type="parTrans" cxnId="{00C8D159-C841-4EBA-B318-63F3B2C66CF6}">
      <dgm:prSet/>
      <dgm:spPr/>
      <dgm:t>
        <a:bodyPr/>
        <a:lstStyle/>
        <a:p>
          <a:endParaRPr lang="es-ES"/>
        </a:p>
      </dgm:t>
    </dgm:pt>
    <dgm:pt modelId="{6B902FEA-A42D-439E-BC5B-ADCE49CB0AF0}" type="sibTrans" cxnId="{00C8D159-C841-4EBA-B318-63F3B2C66CF6}">
      <dgm:prSet/>
      <dgm:spPr/>
      <dgm:t>
        <a:bodyPr/>
        <a:lstStyle/>
        <a:p>
          <a:endParaRPr lang="es-ES"/>
        </a:p>
      </dgm:t>
    </dgm:pt>
    <dgm:pt modelId="{DB1AEF91-0756-43F0-AA12-0000458C3582}">
      <dgm:prSet phldrT="[Texto]" custT="1"/>
      <dgm:spPr/>
      <dgm:t>
        <a:bodyPr/>
        <a:lstStyle/>
        <a:p>
          <a:r>
            <a:rPr lang="es-ES" sz="1600" dirty="0">
              <a:solidFill>
                <a:schemeClr val="bg1"/>
              </a:solidFill>
            </a:rPr>
            <a:t>vocales</a:t>
          </a:r>
        </a:p>
      </dgm:t>
    </dgm:pt>
    <dgm:pt modelId="{9BDB191D-8CDC-43FB-9C53-898CE9667CC6}" type="parTrans" cxnId="{2290BA08-1672-4CD9-A85D-3F857C4F073B}">
      <dgm:prSet/>
      <dgm:spPr/>
      <dgm:t>
        <a:bodyPr/>
        <a:lstStyle/>
        <a:p>
          <a:endParaRPr lang="es-ES"/>
        </a:p>
      </dgm:t>
    </dgm:pt>
    <dgm:pt modelId="{DBBE946F-CDEF-4B57-BE83-2ACDC6DBB289}" type="sibTrans" cxnId="{2290BA08-1672-4CD9-A85D-3F857C4F073B}">
      <dgm:prSet/>
      <dgm:spPr/>
      <dgm:t>
        <a:bodyPr/>
        <a:lstStyle/>
        <a:p>
          <a:endParaRPr lang="es-ES"/>
        </a:p>
      </dgm:t>
    </dgm:pt>
    <dgm:pt modelId="{2CD3D972-DA15-4695-9670-70966EEBAAB7}">
      <dgm:prSet phldrT="[Texto]"/>
      <dgm:spPr/>
      <dgm:t>
        <a:bodyPr/>
        <a:lstStyle/>
        <a:p>
          <a:endParaRPr lang="es-ES" sz="1100"/>
        </a:p>
      </dgm:t>
    </dgm:pt>
    <dgm:pt modelId="{7085ECBD-7060-4425-8DDA-F6613CFDBCBF}" type="parTrans" cxnId="{BAD83CCA-B147-4133-950E-CAF2ECA6861B}">
      <dgm:prSet/>
      <dgm:spPr/>
      <dgm:t>
        <a:bodyPr/>
        <a:lstStyle/>
        <a:p>
          <a:endParaRPr lang="es-ES"/>
        </a:p>
      </dgm:t>
    </dgm:pt>
    <dgm:pt modelId="{573DBDEC-E528-4492-BB92-0F3270518543}" type="sibTrans" cxnId="{BAD83CCA-B147-4133-950E-CAF2ECA6861B}">
      <dgm:prSet/>
      <dgm:spPr/>
      <dgm:t>
        <a:bodyPr/>
        <a:lstStyle/>
        <a:p>
          <a:endParaRPr lang="es-ES"/>
        </a:p>
      </dgm:t>
    </dgm:pt>
    <dgm:pt modelId="{82A3EF41-8771-4C83-9E7D-EC9C241EFFB2}">
      <dgm:prSet phldrT="[Texto]" custT="1"/>
      <dgm:spPr/>
      <dgm:t>
        <a:bodyPr/>
        <a:lstStyle/>
        <a:p>
          <a:r>
            <a:rPr lang="es-ES" sz="1600" dirty="0" smtClean="0"/>
            <a:t>sílabas</a:t>
          </a:r>
          <a:endParaRPr lang="es-ES" sz="1600" dirty="0"/>
        </a:p>
      </dgm:t>
    </dgm:pt>
    <dgm:pt modelId="{58CFAB9D-9196-4213-966C-76AA915BC102}" type="parTrans" cxnId="{6B812089-0D65-4756-AA3C-04EFE11C141F}">
      <dgm:prSet/>
      <dgm:spPr/>
      <dgm:t>
        <a:bodyPr/>
        <a:lstStyle/>
        <a:p>
          <a:endParaRPr lang="es-ES"/>
        </a:p>
      </dgm:t>
    </dgm:pt>
    <dgm:pt modelId="{276B7501-C8E1-4AE2-BFBE-E7DD23205901}" type="sibTrans" cxnId="{6B812089-0D65-4756-AA3C-04EFE11C141F}">
      <dgm:prSet/>
      <dgm:spPr/>
      <dgm:t>
        <a:bodyPr/>
        <a:lstStyle/>
        <a:p>
          <a:endParaRPr lang="es-ES"/>
        </a:p>
      </dgm:t>
    </dgm:pt>
    <dgm:pt modelId="{106FB020-79BD-49D8-BEF5-C2B7C72EF9F2}">
      <dgm:prSet phldrT="[Texto]" custT="1"/>
      <dgm:spPr/>
      <dgm:t>
        <a:bodyPr/>
        <a:lstStyle/>
        <a:p>
          <a:r>
            <a:rPr lang="es-ES" sz="1600" dirty="0" smtClean="0"/>
            <a:t>palabras</a:t>
          </a:r>
          <a:endParaRPr lang="es-ES" sz="1600" dirty="0"/>
        </a:p>
      </dgm:t>
    </dgm:pt>
    <dgm:pt modelId="{83AE8A1B-3664-4992-AC5D-29E74507A149}" type="parTrans" cxnId="{50A861B8-17AB-4494-AB20-0269BD639526}">
      <dgm:prSet/>
      <dgm:spPr/>
      <dgm:t>
        <a:bodyPr/>
        <a:lstStyle/>
        <a:p>
          <a:endParaRPr lang="es-ES"/>
        </a:p>
      </dgm:t>
    </dgm:pt>
    <dgm:pt modelId="{311564B9-0508-4B28-8300-DE1C34526A6D}" type="sibTrans" cxnId="{50A861B8-17AB-4494-AB20-0269BD639526}">
      <dgm:prSet/>
      <dgm:spPr/>
      <dgm:t>
        <a:bodyPr/>
        <a:lstStyle/>
        <a:p>
          <a:endParaRPr lang="es-ES"/>
        </a:p>
      </dgm:t>
    </dgm:pt>
    <dgm:pt modelId="{86216698-05D3-4F82-98C6-13B00C0BB486}" type="pres">
      <dgm:prSet presAssocID="{9384F741-6FB8-4394-9A19-2EBBD8B22434}" presName="Name0" presStyleCnt="0">
        <dgm:presLayoutVars>
          <dgm:dir/>
          <dgm:animLvl val="lvl"/>
          <dgm:resizeHandles val="exact"/>
        </dgm:presLayoutVars>
      </dgm:prSet>
      <dgm:spPr/>
      <dgm:t>
        <a:bodyPr/>
        <a:lstStyle/>
        <a:p>
          <a:endParaRPr lang="es-ES"/>
        </a:p>
      </dgm:t>
    </dgm:pt>
    <dgm:pt modelId="{9AC11DF5-DE54-4210-B79D-AFE68059B9E8}" type="pres">
      <dgm:prSet presAssocID="{03D7E5FD-A0AE-40A1-B9E7-B1C46564E7C6}" presName="compositeNode" presStyleCnt="0">
        <dgm:presLayoutVars>
          <dgm:bulletEnabled val="1"/>
        </dgm:presLayoutVars>
      </dgm:prSet>
      <dgm:spPr/>
    </dgm:pt>
    <dgm:pt modelId="{ABA7F7F6-CE6C-4903-81A0-55ABF38F1601}" type="pres">
      <dgm:prSet presAssocID="{03D7E5FD-A0AE-40A1-B9E7-B1C46564E7C6}" presName="bgRect" presStyleLbl="node1" presStyleIdx="0" presStyleCnt="3"/>
      <dgm:spPr/>
      <dgm:t>
        <a:bodyPr/>
        <a:lstStyle/>
        <a:p>
          <a:endParaRPr lang="es-ES"/>
        </a:p>
      </dgm:t>
    </dgm:pt>
    <dgm:pt modelId="{715B084D-09A2-457F-84CD-C32CEA8274EC}" type="pres">
      <dgm:prSet presAssocID="{03D7E5FD-A0AE-40A1-B9E7-B1C46564E7C6}" presName="parentNode" presStyleLbl="node1" presStyleIdx="0" presStyleCnt="3">
        <dgm:presLayoutVars>
          <dgm:chMax val="0"/>
          <dgm:bulletEnabled val="1"/>
        </dgm:presLayoutVars>
      </dgm:prSet>
      <dgm:spPr/>
      <dgm:t>
        <a:bodyPr/>
        <a:lstStyle/>
        <a:p>
          <a:endParaRPr lang="es-ES"/>
        </a:p>
      </dgm:t>
    </dgm:pt>
    <dgm:pt modelId="{121D0BDB-966E-42A8-9D75-E53D4E4477C7}" type="pres">
      <dgm:prSet presAssocID="{03D7E5FD-A0AE-40A1-B9E7-B1C46564E7C6}" presName="childNode" presStyleLbl="node1" presStyleIdx="0" presStyleCnt="3">
        <dgm:presLayoutVars>
          <dgm:bulletEnabled val="1"/>
        </dgm:presLayoutVars>
      </dgm:prSet>
      <dgm:spPr/>
      <dgm:t>
        <a:bodyPr/>
        <a:lstStyle/>
        <a:p>
          <a:endParaRPr lang="es-ES"/>
        </a:p>
      </dgm:t>
    </dgm:pt>
    <dgm:pt modelId="{48A16770-C9B8-4B6E-9C60-4AAE711307C0}" type="pres">
      <dgm:prSet presAssocID="{9E243B96-F4CF-432E-92CC-927DB2B7B36D}" presName="hSp" presStyleCnt="0"/>
      <dgm:spPr/>
    </dgm:pt>
    <dgm:pt modelId="{B880A24E-DE89-4C9F-B7F7-AF63AE48E9A3}" type="pres">
      <dgm:prSet presAssocID="{9E243B96-F4CF-432E-92CC-927DB2B7B36D}" presName="vProcSp" presStyleCnt="0"/>
      <dgm:spPr/>
    </dgm:pt>
    <dgm:pt modelId="{10E5FEF9-6575-4B2B-A3F0-4F63BCFA5A84}" type="pres">
      <dgm:prSet presAssocID="{9E243B96-F4CF-432E-92CC-927DB2B7B36D}" presName="vSp1" presStyleCnt="0"/>
      <dgm:spPr/>
    </dgm:pt>
    <dgm:pt modelId="{6E92FFB9-F7D7-4F62-94DB-8E648B7BD441}" type="pres">
      <dgm:prSet presAssocID="{9E243B96-F4CF-432E-92CC-927DB2B7B36D}" presName="simulatedConn" presStyleLbl="solidFgAcc1" presStyleIdx="0" presStyleCnt="2" custScaleY="207546"/>
      <dgm:spPr/>
    </dgm:pt>
    <dgm:pt modelId="{502F88D5-B5E1-4C36-9BD1-70CF7CB79EE5}" type="pres">
      <dgm:prSet presAssocID="{9E243B96-F4CF-432E-92CC-927DB2B7B36D}" presName="vSp2" presStyleCnt="0"/>
      <dgm:spPr/>
    </dgm:pt>
    <dgm:pt modelId="{7E560324-E578-4C2A-B41E-B2C8B9118CCC}" type="pres">
      <dgm:prSet presAssocID="{9E243B96-F4CF-432E-92CC-927DB2B7B36D}" presName="sibTrans" presStyleCnt="0"/>
      <dgm:spPr/>
    </dgm:pt>
    <dgm:pt modelId="{529AA0DD-C6E1-4A83-A5CD-2EDF07D53C15}" type="pres">
      <dgm:prSet presAssocID="{5F39E7F4-7632-4223-B315-75B78A2F9846}" presName="compositeNode" presStyleCnt="0">
        <dgm:presLayoutVars>
          <dgm:bulletEnabled val="1"/>
        </dgm:presLayoutVars>
      </dgm:prSet>
      <dgm:spPr/>
    </dgm:pt>
    <dgm:pt modelId="{1D1B585D-E3B9-4510-A994-939359171A48}" type="pres">
      <dgm:prSet presAssocID="{5F39E7F4-7632-4223-B315-75B78A2F9846}" presName="bgRect" presStyleLbl="node1" presStyleIdx="1" presStyleCnt="3"/>
      <dgm:spPr/>
      <dgm:t>
        <a:bodyPr/>
        <a:lstStyle/>
        <a:p>
          <a:endParaRPr lang="es-ES"/>
        </a:p>
      </dgm:t>
    </dgm:pt>
    <dgm:pt modelId="{82A8B6A5-D698-4C28-B13A-71E0B36CB4E9}" type="pres">
      <dgm:prSet presAssocID="{5F39E7F4-7632-4223-B315-75B78A2F9846}" presName="parentNode" presStyleLbl="node1" presStyleIdx="1" presStyleCnt="3">
        <dgm:presLayoutVars>
          <dgm:chMax val="0"/>
          <dgm:bulletEnabled val="1"/>
        </dgm:presLayoutVars>
      </dgm:prSet>
      <dgm:spPr/>
      <dgm:t>
        <a:bodyPr/>
        <a:lstStyle/>
        <a:p>
          <a:endParaRPr lang="es-ES"/>
        </a:p>
      </dgm:t>
    </dgm:pt>
    <dgm:pt modelId="{FA51EB78-AB8E-4095-A490-41A6121AA471}" type="pres">
      <dgm:prSet presAssocID="{5F39E7F4-7632-4223-B315-75B78A2F9846}" presName="childNode" presStyleLbl="node1" presStyleIdx="1" presStyleCnt="3">
        <dgm:presLayoutVars>
          <dgm:bulletEnabled val="1"/>
        </dgm:presLayoutVars>
      </dgm:prSet>
      <dgm:spPr/>
      <dgm:t>
        <a:bodyPr/>
        <a:lstStyle/>
        <a:p>
          <a:endParaRPr lang="es-ES"/>
        </a:p>
      </dgm:t>
    </dgm:pt>
    <dgm:pt modelId="{E04CA21D-6DA9-414B-8D1F-8FF0DFF921E3}" type="pres">
      <dgm:prSet presAssocID="{3BB56662-45EC-449F-9141-8D807747A3E5}" presName="hSp" presStyleCnt="0"/>
      <dgm:spPr/>
    </dgm:pt>
    <dgm:pt modelId="{1D901DD6-DFEA-4660-8744-397B940D5311}" type="pres">
      <dgm:prSet presAssocID="{3BB56662-45EC-449F-9141-8D807747A3E5}" presName="vProcSp" presStyleCnt="0"/>
      <dgm:spPr/>
    </dgm:pt>
    <dgm:pt modelId="{7F9154E7-A82B-4355-8086-D91860C0F282}" type="pres">
      <dgm:prSet presAssocID="{3BB56662-45EC-449F-9141-8D807747A3E5}" presName="vSp1" presStyleCnt="0"/>
      <dgm:spPr/>
    </dgm:pt>
    <dgm:pt modelId="{422A9571-F9F0-4A7E-8123-0BC6519C6E9F}" type="pres">
      <dgm:prSet presAssocID="{3BB56662-45EC-449F-9141-8D807747A3E5}" presName="simulatedConn" presStyleLbl="solidFgAcc1" presStyleIdx="1" presStyleCnt="2" custScaleY="207546"/>
      <dgm:spPr/>
    </dgm:pt>
    <dgm:pt modelId="{CAA94390-3665-401D-8850-6DDDC80F6976}" type="pres">
      <dgm:prSet presAssocID="{3BB56662-45EC-449F-9141-8D807747A3E5}" presName="vSp2" presStyleCnt="0"/>
      <dgm:spPr/>
    </dgm:pt>
    <dgm:pt modelId="{E1F8E4A2-6D0C-4511-950F-17F30304E90F}" type="pres">
      <dgm:prSet presAssocID="{3BB56662-45EC-449F-9141-8D807747A3E5}" presName="sibTrans" presStyleCnt="0"/>
      <dgm:spPr/>
    </dgm:pt>
    <dgm:pt modelId="{126CB41F-3E43-4A07-A87E-C4C377D6B531}" type="pres">
      <dgm:prSet presAssocID="{7C5CC1BE-7C8D-44FD-B9EF-76CBA796B004}" presName="compositeNode" presStyleCnt="0">
        <dgm:presLayoutVars>
          <dgm:bulletEnabled val="1"/>
        </dgm:presLayoutVars>
      </dgm:prSet>
      <dgm:spPr/>
    </dgm:pt>
    <dgm:pt modelId="{69EFD192-268C-4D23-9A50-5A5856F08F85}" type="pres">
      <dgm:prSet presAssocID="{7C5CC1BE-7C8D-44FD-B9EF-76CBA796B004}" presName="bgRect" presStyleLbl="node1" presStyleIdx="2" presStyleCnt="3"/>
      <dgm:spPr/>
      <dgm:t>
        <a:bodyPr/>
        <a:lstStyle/>
        <a:p>
          <a:endParaRPr lang="es-ES"/>
        </a:p>
      </dgm:t>
    </dgm:pt>
    <dgm:pt modelId="{F98B1BF9-F990-4C41-8F4B-BEB6A1A53F98}" type="pres">
      <dgm:prSet presAssocID="{7C5CC1BE-7C8D-44FD-B9EF-76CBA796B004}" presName="parentNode" presStyleLbl="node1" presStyleIdx="2" presStyleCnt="3">
        <dgm:presLayoutVars>
          <dgm:chMax val="0"/>
          <dgm:bulletEnabled val="1"/>
        </dgm:presLayoutVars>
      </dgm:prSet>
      <dgm:spPr/>
      <dgm:t>
        <a:bodyPr/>
        <a:lstStyle/>
        <a:p>
          <a:endParaRPr lang="es-ES"/>
        </a:p>
      </dgm:t>
    </dgm:pt>
    <dgm:pt modelId="{94140421-A22F-470C-833A-30C96C89CBB9}" type="pres">
      <dgm:prSet presAssocID="{7C5CC1BE-7C8D-44FD-B9EF-76CBA796B004}" presName="childNode" presStyleLbl="node1" presStyleIdx="2" presStyleCnt="3">
        <dgm:presLayoutVars>
          <dgm:bulletEnabled val="1"/>
        </dgm:presLayoutVars>
      </dgm:prSet>
      <dgm:spPr/>
      <dgm:t>
        <a:bodyPr/>
        <a:lstStyle/>
        <a:p>
          <a:endParaRPr lang="es-ES"/>
        </a:p>
      </dgm:t>
    </dgm:pt>
  </dgm:ptLst>
  <dgm:cxnLst>
    <dgm:cxn modelId="{888C8244-44A8-4E46-B97D-F83E95333D44}" type="presOf" srcId="{5F39E7F4-7632-4223-B315-75B78A2F9846}" destId="{82A8B6A5-D698-4C28-B13A-71E0B36CB4E9}" srcOrd="1" destOrd="0" presId="urn:microsoft.com/office/officeart/2005/8/layout/hProcess7"/>
    <dgm:cxn modelId="{AF524F99-FB9B-4B2D-9014-CE098600C1BF}" type="presOf" srcId="{106FB020-79BD-49D8-BEF5-C2B7C72EF9F2}" destId="{94140421-A22F-470C-833A-30C96C89CBB9}" srcOrd="0" destOrd="1" presId="urn:microsoft.com/office/officeart/2005/8/layout/hProcess7"/>
    <dgm:cxn modelId="{BCC007D0-698C-4801-9D9D-3C423136F75A}" type="presOf" srcId="{7CB3BCB2-4E12-44F8-A4D7-64B875583AE2}" destId="{121D0BDB-966E-42A8-9D75-E53D4E4477C7}" srcOrd="0" destOrd="0" presId="urn:microsoft.com/office/officeart/2005/8/layout/hProcess7"/>
    <dgm:cxn modelId="{E697AA4F-D0EF-42EE-8346-8C3FA237A680}" type="presOf" srcId="{5F39E7F4-7632-4223-B315-75B78A2F9846}" destId="{1D1B585D-E3B9-4510-A994-939359171A48}" srcOrd="0" destOrd="0" presId="urn:microsoft.com/office/officeart/2005/8/layout/hProcess7"/>
    <dgm:cxn modelId="{7B42C328-88D7-4A85-A283-26E769A9A0E5}" srcId="{03D7E5FD-A0AE-40A1-B9E7-B1C46564E7C6}" destId="{7CB3BCB2-4E12-44F8-A4D7-64B875583AE2}" srcOrd="0" destOrd="0" parTransId="{787CAFA1-3942-499A-ABC4-7DE7B29EF960}" sibTransId="{B63D5A5C-72C2-4ECE-AE93-9BC7E0205F27}"/>
    <dgm:cxn modelId="{6B812089-0D65-4756-AA3C-04EFE11C141F}" srcId="{5F39E7F4-7632-4223-B315-75B78A2F9846}" destId="{82A3EF41-8771-4C83-9E7D-EC9C241EFFB2}" srcOrd="1" destOrd="0" parTransId="{58CFAB9D-9196-4213-966C-76AA915BC102}" sibTransId="{276B7501-C8E1-4AE2-BFBE-E7DD23205901}"/>
    <dgm:cxn modelId="{B831FC56-B3D7-440E-85FC-87A748491166}" type="presOf" srcId="{03D7E5FD-A0AE-40A1-B9E7-B1C46564E7C6}" destId="{715B084D-09A2-457F-84CD-C32CEA8274EC}" srcOrd="1" destOrd="0" presId="urn:microsoft.com/office/officeart/2005/8/layout/hProcess7"/>
    <dgm:cxn modelId="{E4317A1C-21FA-4C2B-8BCF-E21D446DE34E}" srcId="{9384F741-6FB8-4394-9A19-2EBBD8B22434}" destId="{03D7E5FD-A0AE-40A1-B9E7-B1C46564E7C6}" srcOrd="0" destOrd="0" parTransId="{9241FEC9-CC10-418A-827D-F19D8E6AE10F}" sibTransId="{9E243B96-F4CF-432E-92CC-927DB2B7B36D}"/>
    <dgm:cxn modelId="{00C8D159-C841-4EBA-B318-63F3B2C66CF6}" srcId="{7C5CC1BE-7C8D-44FD-B9EF-76CBA796B004}" destId="{6DD21957-7418-4716-8389-F5694D25E662}" srcOrd="0" destOrd="0" parTransId="{2A84585E-24D9-4CF7-9634-8F1D1526B16F}" sibTransId="{6B902FEA-A42D-439E-BC5B-ADCE49CB0AF0}"/>
    <dgm:cxn modelId="{03BC3BE9-4200-4DD7-81C1-76921F8653D8}" type="presOf" srcId="{82A3EF41-8771-4C83-9E7D-EC9C241EFFB2}" destId="{FA51EB78-AB8E-4095-A490-41A6121AA471}" srcOrd="0" destOrd="1" presId="urn:microsoft.com/office/officeart/2005/8/layout/hProcess7"/>
    <dgm:cxn modelId="{50A861B8-17AB-4494-AB20-0269BD639526}" srcId="{7C5CC1BE-7C8D-44FD-B9EF-76CBA796B004}" destId="{106FB020-79BD-49D8-BEF5-C2B7C72EF9F2}" srcOrd="1" destOrd="0" parTransId="{83AE8A1B-3664-4992-AC5D-29E74507A149}" sibTransId="{311564B9-0508-4B28-8300-DE1C34526A6D}"/>
    <dgm:cxn modelId="{E7A49F9E-F64F-44F9-AE15-64363B1B38CA}" type="presOf" srcId="{F82E7E9D-478B-4268-86EC-AFBEB4C26CA2}" destId="{FA51EB78-AB8E-4095-A490-41A6121AA471}" srcOrd="0" destOrd="0" presId="urn:microsoft.com/office/officeart/2005/8/layout/hProcess7"/>
    <dgm:cxn modelId="{D04DA06C-BE0C-4BA3-B996-51A05E86ADE9}" srcId="{5F39E7F4-7632-4223-B315-75B78A2F9846}" destId="{F82E7E9D-478B-4268-86EC-AFBEB4C26CA2}" srcOrd="0" destOrd="0" parTransId="{90DDDE75-F9EB-4352-816C-144B8E00F411}" sibTransId="{C33FC6DA-2A62-4919-9236-C80E5021E86D}"/>
    <dgm:cxn modelId="{BAD83CCA-B147-4133-950E-CAF2ECA6861B}" srcId="{03D7E5FD-A0AE-40A1-B9E7-B1C46564E7C6}" destId="{2CD3D972-DA15-4695-9670-70966EEBAAB7}" srcOrd="2" destOrd="0" parTransId="{7085ECBD-7060-4425-8DDA-F6613CFDBCBF}" sibTransId="{573DBDEC-E528-4492-BB92-0F3270518543}"/>
    <dgm:cxn modelId="{3FE422AC-9B46-47D1-9BD2-03CDBDB8D99A}" srcId="{9384F741-6FB8-4394-9A19-2EBBD8B22434}" destId="{5F39E7F4-7632-4223-B315-75B78A2F9846}" srcOrd="1" destOrd="0" parTransId="{05163FF1-678A-49F6-B94B-8EB88376B420}" sibTransId="{3BB56662-45EC-449F-9141-8D807747A3E5}"/>
    <dgm:cxn modelId="{2290BA08-1672-4CD9-A85D-3F857C4F073B}" srcId="{03D7E5FD-A0AE-40A1-B9E7-B1C46564E7C6}" destId="{DB1AEF91-0756-43F0-AA12-0000458C3582}" srcOrd="1" destOrd="0" parTransId="{9BDB191D-8CDC-43FB-9C53-898CE9667CC6}" sibTransId="{DBBE946F-CDEF-4B57-BE83-2ACDC6DBB289}"/>
    <dgm:cxn modelId="{024E3DAF-856A-4146-93DF-0F0081F1D359}" type="presOf" srcId="{6DD21957-7418-4716-8389-F5694D25E662}" destId="{94140421-A22F-470C-833A-30C96C89CBB9}" srcOrd="0" destOrd="0" presId="urn:microsoft.com/office/officeart/2005/8/layout/hProcess7"/>
    <dgm:cxn modelId="{9C709B88-3862-4078-B704-4799C2157FAE}" type="presOf" srcId="{03D7E5FD-A0AE-40A1-B9E7-B1C46564E7C6}" destId="{ABA7F7F6-CE6C-4903-81A0-55ABF38F1601}" srcOrd="0" destOrd="0" presId="urn:microsoft.com/office/officeart/2005/8/layout/hProcess7"/>
    <dgm:cxn modelId="{0C83D6AD-9741-42BD-9765-F2121005776C}" type="presOf" srcId="{7C5CC1BE-7C8D-44FD-B9EF-76CBA796B004}" destId="{69EFD192-268C-4D23-9A50-5A5856F08F85}" srcOrd="0" destOrd="0" presId="urn:microsoft.com/office/officeart/2005/8/layout/hProcess7"/>
    <dgm:cxn modelId="{B8ADD345-BFD0-4FB2-B60A-E66F8DCA3118}" srcId="{9384F741-6FB8-4394-9A19-2EBBD8B22434}" destId="{7C5CC1BE-7C8D-44FD-B9EF-76CBA796B004}" srcOrd="2" destOrd="0" parTransId="{BFC2D22B-380B-41CB-8EA7-DD84B0C4BA6B}" sibTransId="{09D4D514-81DB-4ED4-AE17-5E3C774C4B9C}"/>
    <dgm:cxn modelId="{3E5F6F86-16CD-4D24-B9A4-4590112E6D57}" type="presOf" srcId="{2CD3D972-DA15-4695-9670-70966EEBAAB7}" destId="{121D0BDB-966E-42A8-9D75-E53D4E4477C7}" srcOrd="0" destOrd="2" presId="urn:microsoft.com/office/officeart/2005/8/layout/hProcess7"/>
    <dgm:cxn modelId="{0953D60D-CE3A-4A65-989B-7ADB97416FE4}" type="presOf" srcId="{7C5CC1BE-7C8D-44FD-B9EF-76CBA796B004}" destId="{F98B1BF9-F990-4C41-8F4B-BEB6A1A53F98}" srcOrd="1" destOrd="0" presId="urn:microsoft.com/office/officeart/2005/8/layout/hProcess7"/>
    <dgm:cxn modelId="{FD7E8290-9E58-4D4D-9262-648C840D46D7}" type="presOf" srcId="{9384F741-6FB8-4394-9A19-2EBBD8B22434}" destId="{86216698-05D3-4F82-98C6-13B00C0BB486}" srcOrd="0" destOrd="0" presId="urn:microsoft.com/office/officeart/2005/8/layout/hProcess7"/>
    <dgm:cxn modelId="{AD0FEA4E-1FF2-455D-B9FE-30C85B065D2C}" type="presOf" srcId="{DB1AEF91-0756-43F0-AA12-0000458C3582}" destId="{121D0BDB-966E-42A8-9D75-E53D4E4477C7}" srcOrd="0" destOrd="1" presId="urn:microsoft.com/office/officeart/2005/8/layout/hProcess7"/>
    <dgm:cxn modelId="{ACD5985D-45C3-46DA-9DE9-D823B3FFAE27}" type="presParOf" srcId="{86216698-05D3-4F82-98C6-13B00C0BB486}" destId="{9AC11DF5-DE54-4210-B79D-AFE68059B9E8}" srcOrd="0" destOrd="0" presId="urn:microsoft.com/office/officeart/2005/8/layout/hProcess7"/>
    <dgm:cxn modelId="{F3D4D2E8-08FD-488A-A559-42CEAF65B748}" type="presParOf" srcId="{9AC11DF5-DE54-4210-B79D-AFE68059B9E8}" destId="{ABA7F7F6-CE6C-4903-81A0-55ABF38F1601}" srcOrd="0" destOrd="0" presId="urn:microsoft.com/office/officeart/2005/8/layout/hProcess7"/>
    <dgm:cxn modelId="{131C4528-A4E6-46FD-9A24-D38144213BB7}" type="presParOf" srcId="{9AC11DF5-DE54-4210-B79D-AFE68059B9E8}" destId="{715B084D-09A2-457F-84CD-C32CEA8274EC}" srcOrd="1" destOrd="0" presId="urn:microsoft.com/office/officeart/2005/8/layout/hProcess7"/>
    <dgm:cxn modelId="{8D43C9AA-E74C-40E3-B827-3A26BAE7AB13}" type="presParOf" srcId="{9AC11DF5-DE54-4210-B79D-AFE68059B9E8}" destId="{121D0BDB-966E-42A8-9D75-E53D4E4477C7}" srcOrd="2" destOrd="0" presId="urn:microsoft.com/office/officeart/2005/8/layout/hProcess7"/>
    <dgm:cxn modelId="{36A5C403-D674-4D44-9E7D-C71170A69844}" type="presParOf" srcId="{86216698-05D3-4F82-98C6-13B00C0BB486}" destId="{48A16770-C9B8-4B6E-9C60-4AAE711307C0}" srcOrd="1" destOrd="0" presId="urn:microsoft.com/office/officeart/2005/8/layout/hProcess7"/>
    <dgm:cxn modelId="{AC5C4A70-FFBE-4E7E-A48A-223A4D56FC5E}" type="presParOf" srcId="{86216698-05D3-4F82-98C6-13B00C0BB486}" destId="{B880A24E-DE89-4C9F-B7F7-AF63AE48E9A3}" srcOrd="2" destOrd="0" presId="urn:microsoft.com/office/officeart/2005/8/layout/hProcess7"/>
    <dgm:cxn modelId="{07BB3106-F5C3-4173-81C3-8EB86302773A}" type="presParOf" srcId="{B880A24E-DE89-4C9F-B7F7-AF63AE48E9A3}" destId="{10E5FEF9-6575-4B2B-A3F0-4F63BCFA5A84}" srcOrd="0" destOrd="0" presId="urn:microsoft.com/office/officeart/2005/8/layout/hProcess7"/>
    <dgm:cxn modelId="{69E4482F-DC19-45B4-B859-90FBEAC5C4C0}" type="presParOf" srcId="{B880A24E-DE89-4C9F-B7F7-AF63AE48E9A3}" destId="{6E92FFB9-F7D7-4F62-94DB-8E648B7BD441}" srcOrd="1" destOrd="0" presId="urn:microsoft.com/office/officeart/2005/8/layout/hProcess7"/>
    <dgm:cxn modelId="{F8A99A9E-EFED-46BA-9623-6B3207C2FC92}" type="presParOf" srcId="{B880A24E-DE89-4C9F-B7F7-AF63AE48E9A3}" destId="{502F88D5-B5E1-4C36-9BD1-70CF7CB79EE5}" srcOrd="2" destOrd="0" presId="urn:microsoft.com/office/officeart/2005/8/layout/hProcess7"/>
    <dgm:cxn modelId="{E2512FF3-D3E4-4982-BCF2-715C9CEA7A0C}" type="presParOf" srcId="{86216698-05D3-4F82-98C6-13B00C0BB486}" destId="{7E560324-E578-4C2A-B41E-B2C8B9118CCC}" srcOrd="3" destOrd="0" presId="urn:microsoft.com/office/officeart/2005/8/layout/hProcess7"/>
    <dgm:cxn modelId="{325EFE7D-16E9-4371-B44D-0384FC82CB6E}" type="presParOf" srcId="{86216698-05D3-4F82-98C6-13B00C0BB486}" destId="{529AA0DD-C6E1-4A83-A5CD-2EDF07D53C15}" srcOrd="4" destOrd="0" presId="urn:microsoft.com/office/officeart/2005/8/layout/hProcess7"/>
    <dgm:cxn modelId="{D25F2C9B-6F53-476B-A2F4-E18125E2824B}" type="presParOf" srcId="{529AA0DD-C6E1-4A83-A5CD-2EDF07D53C15}" destId="{1D1B585D-E3B9-4510-A994-939359171A48}" srcOrd="0" destOrd="0" presId="urn:microsoft.com/office/officeart/2005/8/layout/hProcess7"/>
    <dgm:cxn modelId="{B2260717-9426-49D2-81CC-7E85C31E38F8}" type="presParOf" srcId="{529AA0DD-C6E1-4A83-A5CD-2EDF07D53C15}" destId="{82A8B6A5-D698-4C28-B13A-71E0B36CB4E9}" srcOrd="1" destOrd="0" presId="urn:microsoft.com/office/officeart/2005/8/layout/hProcess7"/>
    <dgm:cxn modelId="{1B766D71-B0D8-4164-86F2-6BD850BED140}" type="presParOf" srcId="{529AA0DD-C6E1-4A83-A5CD-2EDF07D53C15}" destId="{FA51EB78-AB8E-4095-A490-41A6121AA471}" srcOrd="2" destOrd="0" presId="urn:microsoft.com/office/officeart/2005/8/layout/hProcess7"/>
    <dgm:cxn modelId="{82511244-2FEC-4E2B-BE3C-12F9E22319D3}" type="presParOf" srcId="{86216698-05D3-4F82-98C6-13B00C0BB486}" destId="{E04CA21D-6DA9-414B-8D1F-8FF0DFF921E3}" srcOrd="5" destOrd="0" presId="urn:microsoft.com/office/officeart/2005/8/layout/hProcess7"/>
    <dgm:cxn modelId="{14C43E0B-9D11-46EF-994E-10C6FD6A234E}" type="presParOf" srcId="{86216698-05D3-4F82-98C6-13B00C0BB486}" destId="{1D901DD6-DFEA-4660-8744-397B940D5311}" srcOrd="6" destOrd="0" presId="urn:microsoft.com/office/officeart/2005/8/layout/hProcess7"/>
    <dgm:cxn modelId="{1A30B035-F7D8-443E-85CE-01F8691E9592}" type="presParOf" srcId="{1D901DD6-DFEA-4660-8744-397B940D5311}" destId="{7F9154E7-A82B-4355-8086-D91860C0F282}" srcOrd="0" destOrd="0" presId="urn:microsoft.com/office/officeart/2005/8/layout/hProcess7"/>
    <dgm:cxn modelId="{9CCBF81B-234E-4B36-907E-8B850A6E030B}" type="presParOf" srcId="{1D901DD6-DFEA-4660-8744-397B940D5311}" destId="{422A9571-F9F0-4A7E-8123-0BC6519C6E9F}" srcOrd="1" destOrd="0" presId="urn:microsoft.com/office/officeart/2005/8/layout/hProcess7"/>
    <dgm:cxn modelId="{F7DA1013-E699-418E-8DC2-0386CE2171D1}" type="presParOf" srcId="{1D901DD6-DFEA-4660-8744-397B940D5311}" destId="{CAA94390-3665-401D-8850-6DDDC80F6976}" srcOrd="2" destOrd="0" presId="urn:microsoft.com/office/officeart/2005/8/layout/hProcess7"/>
    <dgm:cxn modelId="{6B21E96C-ABD7-4051-801C-5AAD3BAA3FE4}" type="presParOf" srcId="{86216698-05D3-4F82-98C6-13B00C0BB486}" destId="{E1F8E4A2-6D0C-4511-950F-17F30304E90F}" srcOrd="7" destOrd="0" presId="urn:microsoft.com/office/officeart/2005/8/layout/hProcess7"/>
    <dgm:cxn modelId="{29D3A7A0-0CE2-4AF9-94AB-DB714C4A72CE}" type="presParOf" srcId="{86216698-05D3-4F82-98C6-13B00C0BB486}" destId="{126CB41F-3E43-4A07-A87E-C4C377D6B531}" srcOrd="8" destOrd="0" presId="urn:microsoft.com/office/officeart/2005/8/layout/hProcess7"/>
    <dgm:cxn modelId="{4F4745AA-F482-4B90-A038-2494689E8D4E}" type="presParOf" srcId="{126CB41F-3E43-4A07-A87E-C4C377D6B531}" destId="{69EFD192-268C-4D23-9A50-5A5856F08F85}" srcOrd="0" destOrd="0" presId="urn:microsoft.com/office/officeart/2005/8/layout/hProcess7"/>
    <dgm:cxn modelId="{2CDBEDE9-905F-4FFB-B8BA-908FF242744F}" type="presParOf" srcId="{126CB41F-3E43-4A07-A87E-C4C377D6B531}" destId="{F98B1BF9-F990-4C41-8F4B-BEB6A1A53F98}" srcOrd="1" destOrd="0" presId="urn:microsoft.com/office/officeart/2005/8/layout/hProcess7"/>
    <dgm:cxn modelId="{3EABDF65-C6A7-429A-8382-C1E43533B389}" type="presParOf" srcId="{126CB41F-3E43-4A07-A87E-C4C377D6B531}" destId="{94140421-A22F-470C-833A-30C96C89CBB9}" srcOrd="2" destOrd="0" presId="urn:microsoft.com/office/officeart/2005/8/layout/hProcess7"/>
  </dgm:cxnLst>
  <dgm:bg/>
  <dgm:whole/>
</dgm:dataModel>
</file>

<file path=ppt/diagrams/data2.xml><?xml version="1.0" encoding="utf-8"?>
<dgm:dataModel xmlns:dgm="http://schemas.openxmlformats.org/drawingml/2006/diagram" xmlns:a="http://schemas.openxmlformats.org/drawingml/2006/main">
  <dgm:ptLst>
    <dgm:pt modelId="{6990882D-9E1A-4460-8C18-4278D6502716}" type="doc">
      <dgm:prSet loTypeId="urn:microsoft.com/office/officeart/2005/8/layout/hList1" loCatId="list" qsTypeId="urn:microsoft.com/office/officeart/2005/8/quickstyle/3d1" qsCatId="3D" csTypeId="urn:microsoft.com/office/officeart/2005/8/colors/accent2_3" csCatId="accent2" phldr="1"/>
      <dgm:spPr/>
      <dgm:t>
        <a:bodyPr/>
        <a:lstStyle/>
        <a:p>
          <a:endParaRPr lang="es-ES"/>
        </a:p>
      </dgm:t>
    </dgm:pt>
    <dgm:pt modelId="{10B4E20F-DFE5-4A04-8715-DF9D2B13B642}">
      <dgm:prSet phldrT="[Texto]"/>
      <dgm:spPr/>
      <dgm:t>
        <a:bodyPr/>
        <a:lstStyle/>
        <a:p>
          <a:pPr algn="l"/>
          <a:r>
            <a:rPr lang="es-ES" dirty="0" smtClean="0"/>
            <a:t>Modelo 1</a:t>
          </a:r>
          <a:endParaRPr lang="es-ES" dirty="0"/>
        </a:p>
      </dgm:t>
    </dgm:pt>
    <dgm:pt modelId="{26DFED75-3669-4276-B455-F921EB3E1D81}" type="parTrans" cxnId="{9E1727C3-B733-4702-94BB-A90A9B1C4297}">
      <dgm:prSet/>
      <dgm:spPr/>
      <dgm:t>
        <a:bodyPr/>
        <a:lstStyle/>
        <a:p>
          <a:pPr algn="l"/>
          <a:endParaRPr lang="es-ES"/>
        </a:p>
      </dgm:t>
    </dgm:pt>
    <dgm:pt modelId="{C891A2C7-0D17-46BF-ABC4-F6D05B84988D}" type="sibTrans" cxnId="{9E1727C3-B733-4702-94BB-A90A9B1C4297}">
      <dgm:prSet/>
      <dgm:spPr/>
      <dgm:t>
        <a:bodyPr/>
        <a:lstStyle/>
        <a:p>
          <a:pPr algn="l"/>
          <a:endParaRPr lang="es-ES"/>
        </a:p>
      </dgm:t>
    </dgm:pt>
    <dgm:pt modelId="{40EBD2BC-8055-4085-B9C9-8DFC3CCE1BFC}">
      <dgm:prSet phldrT="[Texto]"/>
      <dgm:spPr/>
      <dgm:t>
        <a:bodyPr/>
        <a:lstStyle/>
        <a:p>
          <a:pPr algn="l"/>
          <a:r>
            <a:rPr lang="es-ES"/>
            <a:t>vocales</a:t>
          </a:r>
        </a:p>
      </dgm:t>
    </dgm:pt>
    <dgm:pt modelId="{FE3DCC03-308D-411A-982D-F5B83C88EAB9}" type="parTrans" cxnId="{9ABDA7A9-1B4F-4BCF-889E-EC3E681D0852}">
      <dgm:prSet/>
      <dgm:spPr/>
      <dgm:t>
        <a:bodyPr/>
        <a:lstStyle/>
        <a:p>
          <a:pPr algn="l"/>
          <a:endParaRPr lang="es-ES"/>
        </a:p>
      </dgm:t>
    </dgm:pt>
    <dgm:pt modelId="{865EE776-E821-4627-B93D-F306B441ECC5}" type="sibTrans" cxnId="{9ABDA7A9-1B4F-4BCF-889E-EC3E681D0852}">
      <dgm:prSet/>
      <dgm:spPr/>
      <dgm:t>
        <a:bodyPr/>
        <a:lstStyle/>
        <a:p>
          <a:pPr algn="l"/>
          <a:endParaRPr lang="es-ES"/>
        </a:p>
      </dgm:t>
    </dgm:pt>
    <dgm:pt modelId="{B2FEB59B-CC07-437E-BD76-54C2F01B3A37}">
      <dgm:prSet phldrT="[Texto]"/>
      <dgm:spPr/>
      <dgm:t>
        <a:bodyPr/>
        <a:lstStyle/>
        <a:p>
          <a:pPr algn="l"/>
          <a:r>
            <a:rPr lang="es-ES" dirty="0" smtClean="0"/>
            <a:t>Modelo 2</a:t>
          </a:r>
          <a:endParaRPr lang="es-ES" dirty="0"/>
        </a:p>
      </dgm:t>
    </dgm:pt>
    <dgm:pt modelId="{85FCE9D5-00A9-4436-8D44-C856388C9342}" type="parTrans" cxnId="{78693FCF-3CD4-41A0-BFAC-81F01D4E7F65}">
      <dgm:prSet/>
      <dgm:spPr/>
      <dgm:t>
        <a:bodyPr/>
        <a:lstStyle/>
        <a:p>
          <a:pPr algn="l"/>
          <a:endParaRPr lang="es-ES"/>
        </a:p>
      </dgm:t>
    </dgm:pt>
    <dgm:pt modelId="{B35D3DE8-4828-4B6D-8283-4E8165548E21}" type="sibTrans" cxnId="{78693FCF-3CD4-41A0-BFAC-81F01D4E7F65}">
      <dgm:prSet/>
      <dgm:spPr/>
      <dgm:t>
        <a:bodyPr/>
        <a:lstStyle/>
        <a:p>
          <a:pPr algn="l"/>
          <a:endParaRPr lang="es-ES"/>
        </a:p>
      </dgm:t>
    </dgm:pt>
    <dgm:pt modelId="{88B87764-6CF5-40D9-B4DA-F5416E12F5C7}">
      <dgm:prSet phldrT="[Texto]"/>
      <dgm:spPr/>
      <dgm:t>
        <a:bodyPr/>
        <a:lstStyle/>
        <a:p>
          <a:pPr algn="l"/>
          <a:r>
            <a:rPr lang="es-ES" dirty="0" smtClean="0"/>
            <a:t>sílabas</a:t>
          </a:r>
          <a:endParaRPr lang="es-ES" dirty="0"/>
        </a:p>
      </dgm:t>
    </dgm:pt>
    <dgm:pt modelId="{C0E956C4-0CDD-4B76-B394-ADF2D40CBBFE}" type="parTrans" cxnId="{FC647BDD-0A09-4467-AB6E-2AF06F6B05E8}">
      <dgm:prSet/>
      <dgm:spPr/>
      <dgm:t>
        <a:bodyPr/>
        <a:lstStyle/>
        <a:p>
          <a:pPr algn="l"/>
          <a:endParaRPr lang="es-ES"/>
        </a:p>
      </dgm:t>
    </dgm:pt>
    <dgm:pt modelId="{3A81F1A8-430A-4306-87A3-969471920AF4}" type="sibTrans" cxnId="{FC647BDD-0A09-4467-AB6E-2AF06F6B05E8}">
      <dgm:prSet/>
      <dgm:spPr/>
      <dgm:t>
        <a:bodyPr/>
        <a:lstStyle/>
        <a:p>
          <a:pPr algn="l"/>
          <a:endParaRPr lang="es-ES"/>
        </a:p>
      </dgm:t>
    </dgm:pt>
    <dgm:pt modelId="{73812115-AA10-4FB0-A4BE-2A67E3B1C6C1}">
      <dgm:prSet phldrT="[Texto]"/>
      <dgm:spPr/>
      <dgm:t>
        <a:bodyPr/>
        <a:lstStyle/>
        <a:p>
          <a:pPr algn="l"/>
          <a:r>
            <a:rPr lang="es-ES" dirty="0" smtClean="0"/>
            <a:t>Modelo 3</a:t>
          </a:r>
          <a:endParaRPr lang="es-ES" dirty="0"/>
        </a:p>
      </dgm:t>
    </dgm:pt>
    <dgm:pt modelId="{04B201D5-CA7F-437C-BF33-86616290F40E}" type="parTrans" cxnId="{6BE4B4B5-43CA-4F20-AE8B-AA54B39577F8}">
      <dgm:prSet/>
      <dgm:spPr/>
      <dgm:t>
        <a:bodyPr/>
        <a:lstStyle/>
        <a:p>
          <a:pPr algn="l"/>
          <a:endParaRPr lang="es-ES"/>
        </a:p>
      </dgm:t>
    </dgm:pt>
    <dgm:pt modelId="{A0AB54BC-F81D-47E7-BD26-C84040085E08}" type="sibTrans" cxnId="{6BE4B4B5-43CA-4F20-AE8B-AA54B39577F8}">
      <dgm:prSet/>
      <dgm:spPr/>
      <dgm:t>
        <a:bodyPr/>
        <a:lstStyle/>
        <a:p>
          <a:pPr algn="l"/>
          <a:endParaRPr lang="es-ES"/>
        </a:p>
      </dgm:t>
    </dgm:pt>
    <dgm:pt modelId="{D49DB41E-B327-4B2A-B01F-5CDC56BAA286}">
      <dgm:prSet phldrT="[Texto]"/>
      <dgm:spPr/>
      <dgm:t>
        <a:bodyPr/>
        <a:lstStyle/>
        <a:p>
          <a:pPr algn="l"/>
          <a:r>
            <a:rPr lang="es-ES" dirty="0" smtClean="0"/>
            <a:t>palabras</a:t>
          </a:r>
          <a:endParaRPr lang="es-ES" dirty="0"/>
        </a:p>
      </dgm:t>
    </dgm:pt>
    <dgm:pt modelId="{9C4C7D0F-CB93-417A-B41E-CA1DD1908F31}" type="parTrans" cxnId="{80DE43E7-204D-4734-B2D0-81CE9899CEF2}">
      <dgm:prSet/>
      <dgm:spPr/>
      <dgm:t>
        <a:bodyPr/>
        <a:lstStyle/>
        <a:p>
          <a:pPr algn="l"/>
          <a:endParaRPr lang="es-ES"/>
        </a:p>
      </dgm:t>
    </dgm:pt>
    <dgm:pt modelId="{D730B9FA-F750-444B-9D1D-69689ED03EE3}" type="sibTrans" cxnId="{80DE43E7-204D-4734-B2D0-81CE9899CEF2}">
      <dgm:prSet/>
      <dgm:spPr/>
      <dgm:t>
        <a:bodyPr/>
        <a:lstStyle/>
        <a:p>
          <a:pPr algn="l"/>
          <a:endParaRPr lang="es-ES"/>
        </a:p>
      </dgm:t>
    </dgm:pt>
    <dgm:pt modelId="{777DE6B6-2710-4DD9-B25A-ED27D73D7709}" type="pres">
      <dgm:prSet presAssocID="{6990882D-9E1A-4460-8C18-4278D6502716}" presName="Name0" presStyleCnt="0">
        <dgm:presLayoutVars>
          <dgm:dir/>
          <dgm:animLvl val="lvl"/>
          <dgm:resizeHandles val="exact"/>
        </dgm:presLayoutVars>
      </dgm:prSet>
      <dgm:spPr/>
      <dgm:t>
        <a:bodyPr/>
        <a:lstStyle/>
        <a:p>
          <a:endParaRPr lang="es-ES"/>
        </a:p>
      </dgm:t>
    </dgm:pt>
    <dgm:pt modelId="{CFB8F07E-0CC2-46B2-AB30-5BCAC1A6F520}" type="pres">
      <dgm:prSet presAssocID="{10B4E20F-DFE5-4A04-8715-DF9D2B13B642}" presName="composite" presStyleCnt="0"/>
      <dgm:spPr/>
    </dgm:pt>
    <dgm:pt modelId="{1A22DE7C-17D8-4B04-9D03-15D1190B910D}" type="pres">
      <dgm:prSet presAssocID="{10B4E20F-DFE5-4A04-8715-DF9D2B13B642}" presName="parTx" presStyleLbl="alignNode1" presStyleIdx="0" presStyleCnt="3">
        <dgm:presLayoutVars>
          <dgm:chMax val="0"/>
          <dgm:chPref val="0"/>
          <dgm:bulletEnabled val="1"/>
        </dgm:presLayoutVars>
      </dgm:prSet>
      <dgm:spPr/>
      <dgm:t>
        <a:bodyPr/>
        <a:lstStyle/>
        <a:p>
          <a:endParaRPr lang="es-ES"/>
        </a:p>
      </dgm:t>
    </dgm:pt>
    <dgm:pt modelId="{3A648467-F3C5-4FBA-B1D1-EC79BC91DAD7}" type="pres">
      <dgm:prSet presAssocID="{10B4E20F-DFE5-4A04-8715-DF9D2B13B642}" presName="desTx" presStyleLbl="alignAccFollowNode1" presStyleIdx="0" presStyleCnt="3">
        <dgm:presLayoutVars>
          <dgm:bulletEnabled val="1"/>
        </dgm:presLayoutVars>
      </dgm:prSet>
      <dgm:spPr/>
      <dgm:t>
        <a:bodyPr/>
        <a:lstStyle/>
        <a:p>
          <a:endParaRPr lang="es-ES"/>
        </a:p>
      </dgm:t>
    </dgm:pt>
    <dgm:pt modelId="{07E06308-4770-46B4-8B06-BB34D86B3AD6}" type="pres">
      <dgm:prSet presAssocID="{C891A2C7-0D17-46BF-ABC4-F6D05B84988D}" presName="space" presStyleCnt="0"/>
      <dgm:spPr/>
    </dgm:pt>
    <dgm:pt modelId="{1BF2FCE6-6E41-4B80-981E-F643BE33D5B8}" type="pres">
      <dgm:prSet presAssocID="{B2FEB59B-CC07-437E-BD76-54C2F01B3A37}" presName="composite" presStyleCnt="0"/>
      <dgm:spPr/>
    </dgm:pt>
    <dgm:pt modelId="{95D5EEA6-8EAD-40C0-8B24-BA8924E23ECA}" type="pres">
      <dgm:prSet presAssocID="{B2FEB59B-CC07-437E-BD76-54C2F01B3A37}" presName="parTx" presStyleLbl="alignNode1" presStyleIdx="1" presStyleCnt="3">
        <dgm:presLayoutVars>
          <dgm:chMax val="0"/>
          <dgm:chPref val="0"/>
          <dgm:bulletEnabled val="1"/>
        </dgm:presLayoutVars>
      </dgm:prSet>
      <dgm:spPr/>
      <dgm:t>
        <a:bodyPr/>
        <a:lstStyle/>
        <a:p>
          <a:endParaRPr lang="es-ES"/>
        </a:p>
      </dgm:t>
    </dgm:pt>
    <dgm:pt modelId="{D5E1F485-43BE-41AA-8348-2ACFAEC4F32C}" type="pres">
      <dgm:prSet presAssocID="{B2FEB59B-CC07-437E-BD76-54C2F01B3A37}" presName="desTx" presStyleLbl="alignAccFollowNode1" presStyleIdx="1" presStyleCnt="3">
        <dgm:presLayoutVars>
          <dgm:bulletEnabled val="1"/>
        </dgm:presLayoutVars>
      </dgm:prSet>
      <dgm:spPr/>
      <dgm:t>
        <a:bodyPr/>
        <a:lstStyle/>
        <a:p>
          <a:endParaRPr lang="es-ES"/>
        </a:p>
      </dgm:t>
    </dgm:pt>
    <dgm:pt modelId="{6F0DB9AD-929E-45C9-B4ED-2DE94AD31B88}" type="pres">
      <dgm:prSet presAssocID="{B35D3DE8-4828-4B6D-8283-4E8165548E21}" presName="space" presStyleCnt="0"/>
      <dgm:spPr/>
    </dgm:pt>
    <dgm:pt modelId="{09262996-6ABC-45B6-9371-5BF625F8D184}" type="pres">
      <dgm:prSet presAssocID="{73812115-AA10-4FB0-A4BE-2A67E3B1C6C1}" presName="composite" presStyleCnt="0"/>
      <dgm:spPr/>
    </dgm:pt>
    <dgm:pt modelId="{24826394-7FA5-4819-8D75-BD4FADB64747}" type="pres">
      <dgm:prSet presAssocID="{73812115-AA10-4FB0-A4BE-2A67E3B1C6C1}" presName="parTx" presStyleLbl="alignNode1" presStyleIdx="2" presStyleCnt="3">
        <dgm:presLayoutVars>
          <dgm:chMax val="0"/>
          <dgm:chPref val="0"/>
          <dgm:bulletEnabled val="1"/>
        </dgm:presLayoutVars>
      </dgm:prSet>
      <dgm:spPr/>
      <dgm:t>
        <a:bodyPr/>
        <a:lstStyle/>
        <a:p>
          <a:endParaRPr lang="es-ES"/>
        </a:p>
      </dgm:t>
    </dgm:pt>
    <dgm:pt modelId="{ADC84AD4-B170-4440-B24A-E49B51BD1AD2}" type="pres">
      <dgm:prSet presAssocID="{73812115-AA10-4FB0-A4BE-2A67E3B1C6C1}" presName="desTx" presStyleLbl="alignAccFollowNode1" presStyleIdx="2" presStyleCnt="3">
        <dgm:presLayoutVars>
          <dgm:bulletEnabled val="1"/>
        </dgm:presLayoutVars>
      </dgm:prSet>
      <dgm:spPr/>
      <dgm:t>
        <a:bodyPr/>
        <a:lstStyle/>
        <a:p>
          <a:endParaRPr lang="es-ES"/>
        </a:p>
      </dgm:t>
    </dgm:pt>
  </dgm:ptLst>
  <dgm:cxnLst>
    <dgm:cxn modelId="{A744447E-015D-4FCD-8229-FA954FC6234C}" type="presOf" srcId="{B2FEB59B-CC07-437E-BD76-54C2F01B3A37}" destId="{95D5EEA6-8EAD-40C0-8B24-BA8924E23ECA}" srcOrd="0" destOrd="0" presId="urn:microsoft.com/office/officeart/2005/8/layout/hList1"/>
    <dgm:cxn modelId="{9E1727C3-B733-4702-94BB-A90A9B1C4297}" srcId="{6990882D-9E1A-4460-8C18-4278D6502716}" destId="{10B4E20F-DFE5-4A04-8715-DF9D2B13B642}" srcOrd="0" destOrd="0" parTransId="{26DFED75-3669-4276-B455-F921EB3E1D81}" sibTransId="{C891A2C7-0D17-46BF-ABC4-F6D05B84988D}"/>
    <dgm:cxn modelId="{B7F9C2AC-B39B-4B22-A55A-0BB6168E7240}" type="presOf" srcId="{88B87764-6CF5-40D9-B4DA-F5416E12F5C7}" destId="{D5E1F485-43BE-41AA-8348-2ACFAEC4F32C}" srcOrd="0" destOrd="0" presId="urn:microsoft.com/office/officeart/2005/8/layout/hList1"/>
    <dgm:cxn modelId="{6BE4B4B5-43CA-4F20-AE8B-AA54B39577F8}" srcId="{6990882D-9E1A-4460-8C18-4278D6502716}" destId="{73812115-AA10-4FB0-A4BE-2A67E3B1C6C1}" srcOrd="2" destOrd="0" parTransId="{04B201D5-CA7F-437C-BF33-86616290F40E}" sibTransId="{A0AB54BC-F81D-47E7-BD26-C84040085E08}"/>
    <dgm:cxn modelId="{78693FCF-3CD4-41A0-BFAC-81F01D4E7F65}" srcId="{6990882D-9E1A-4460-8C18-4278D6502716}" destId="{B2FEB59B-CC07-437E-BD76-54C2F01B3A37}" srcOrd="1" destOrd="0" parTransId="{85FCE9D5-00A9-4436-8D44-C856388C9342}" sibTransId="{B35D3DE8-4828-4B6D-8283-4E8165548E21}"/>
    <dgm:cxn modelId="{88B3DCCC-B9C7-4F4E-A1DC-37955C831B8A}" type="presOf" srcId="{40EBD2BC-8055-4085-B9C9-8DFC3CCE1BFC}" destId="{3A648467-F3C5-4FBA-B1D1-EC79BC91DAD7}" srcOrd="0" destOrd="0" presId="urn:microsoft.com/office/officeart/2005/8/layout/hList1"/>
    <dgm:cxn modelId="{9768F12F-CE8B-41EF-A1FB-C55C8B87B6FD}" type="presOf" srcId="{D49DB41E-B327-4B2A-B01F-5CDC56BAA286}" destId="{ADC84AD4-B170-4440-B24A-E49B51BD1AD2}" srcOrd="0" destOrd="0" presId="urn:microsoft.com/office/officeart/2005/8/layout/hList1"/>
    <dgm:cxn modelId="{A7A0EDA1-8775-4E25-9A1E-73B6331DE4F8}" type="presOf" srcId="{6990882D-9E1A-4460-8C18-4278D6502716}" destId="{777DE6B6-2710-4DD9-B25A-ED27D73D7709}" srcOrd="0" destOrd="0" presId="urn:microsoft.com/office/officeart/2005/8/layout/hList1"/>
    <dgm:cxn modelId="{FC647BDD-0A09-4467-AB6E-2AF06F6B05E8}" srcId="{B2FEB59B-CC07-437E-BD76-54C2F01B3A37}" destId="{88B87764-6CF5-40D9-B4DA-F5416E12F5C7}" srcOrd="0" destOrd="0" parTransId="{C0E956C4-0CDD-4B76-B394-ADF2D40CBBFE}" sibTransId="{3A81F1A8-430A-4306-87A3-969471920AF4}"/>
    <dgm:cxn modelId="{C10970A2-23D4-4E03-A50C-53A32DB5619A}" type="presOf" srcId="{10B4E20F-DFE5-4A04-8715-DF9D2B13B642}" destId="{1A22DE7C-17D8-4B04-9D03-15D1190B910D}" srcOrd="0" destOrd="0" presId="urn:microsoft.com/office/officeart/2005/8/layout/hList1"/>
    <dgm:cxn modelId="{9ABDA7A9-1B4F-4BCF-889E-EC3E681D0852}" srcId="{10B4E20F-DFE5-4A04-8715-DF9D2B13B642}" destId="{40EBD2BC-8055-4085-B9C9-8DFC3CCE1BFC}" srcOrd="0" destOrd="0" parTransId="{FE3DCC03-308D-411A-982D-F5B83C88EAB9}" sibTransId="{865EE776-E821-4627-B93D-F306B441ECC5}"/>
    <dgm:cxn modelId="{80DE43E7-204D-4734-B2D0-81CE9899CEF2}" srcId="{73812115-AA10-4FB0-A4BE-2A67E3B1C6C1}" destId="{D49DB41E-B327-4B2A-B01F-5CDC56BAA286}" srcOrd="0" destOrd="0" parTransId="{9C4C7D0F-CB93-417A-B41E-CA1DD1908F31}" sibTransId="{D730B9FA-F750-444B-9D1D-69689ED03EE3}"/>
    <dgm:cxn modelId="{4A200896-7B6A-443D-B6D3-5D7456C49020}" type="presOf" srcId="{73812115-AA10-4FB0-A4BE-2A67E3B1C6C1}" destId="{24826394-7FA5-4819-8D75-BD4FADB64747}" srcOrd="0" destOrd="0" presId="urn:microsoft.com/office/officeart/2005/8/layout/hList1"/>
    <dgm:cxn modelId="{AF395600-4B32-4183-B5B2-41A977C93CC6}" type="presParOf" srcId="{777DE6B6-2710-4DD9-B25A-ED27D73D7709}" destId="{CFB8F07E-0CC2-46B2-AB30-5BCAC1A6F520}" srcOrd="0" destOrd="0" presId="urn:microsoft.com/office/officeart/2005/8/layout/hList1"/>
    <dgm:cxn modelId="{E1AA0822-EABD-4DEF-A2DB-7FA67DA1BBAA}" type="presParOf" srcId="{CFB8F07E-0CC2-46B2-AB30-5BCAC1A6F520}" destId="{1A22DE7C-17D8-4B04-9D03-15D1190B910D}" srcOrd="0" destOrd="0" presId="urn:microsoft.com/office/officeart/2005/8/layout/hList1"/>
    <dgm:cxn modelId="{09F33D8C-9F99-4B34-87D4-4B19BE479C89}" type="presParOf" srcId="{CFB8F07E-0CC2-46B2-AB30-5BCAC1A6F520}" destId="{3A648467-F3C5-4FBA-B1D1-EC79BC91DAD7}" srcOrd="1" destOrd="0" presId="urn:microsoft.com/office/officeart/2005/8/layout/hList1"/>
    <dgm:cxn modelId="{98A37280-7CB7-4112-ABDB-B6017093FE4F}" type="presParOf" srcId="{777DE6B6-2710-4DD9-B25A-ED27D73D7709}" destId="{07E06308-4770-46B4-8B06-BB34D86B3AD6}" srcOrd="1" destOrd="0" presId="urn:microsoft.com/office/officeart/2005/8/layout/hList1"/>
    <dgm:cxn modelId="{2B50ED11-FA46-4FA8-997C-EF77E289801F}" type="presParOf" srcId="{777DE6B6-2710-4DD9-B25A-ED27D73D7709}" destId="{1BF2FCE6-6E41-4B80-981E-F643BE33D5B8}" srcOrd="2" destOrd="0" presId="urn:microsoft.com/office/officeart/2005/8/layout/hList1"/>
    <dgm:cxn modelId="{9B9F0249-3A7F-4C44-8DFE-B49EF605F325}" type="presParOf" srcId="{1BF2FCE6-6E41-4B80-981E-F643BE33D5B8}" destId="{95D5EEA6-8EAD-40C0-8B24-BA8924E23ECA}" srcOrd="0" destOrd="0" presId="urn:microsoft.com/office/officeart/2005/8/layout/hList1"/>
    <dgm:cxn modelId="{E9CA09F5-46FB-46FD-AEF1-7E600C3CF8F7}" type="presParOf" srcId="{1BF2FCE6-6E41-4B80-981E-F643BE33D5B8}" destId="{D5E1F485-43BE-41AA-8348-2ACFAEC4F32C}" srcOrd="1" destOrd="0" presId="urn:microsoft.com/office/officeart/2005/8/layout/hList1"/>
    <dgm:cxn modelId="{5B5E1306-1B8E-413C-AC05-2BABA1F3FD40}" type="presParOf" srcId="{777DE6B6-2710-4DD9-B25A-ED27D73D7709}" destId="{6F0DB9AD-929E-45C9-B4ED-2DE94AD31B88}" srcOrd="3" destOrd="0" presId="urn:microsoft.com/office/officeart/2005/8/layout/hList1"/>
    <dgm:cxn modelId="{E15C7A71-3A8D-4F82-A14A-E8DE8A3AE2D4}" type="presParOf" srcId="{777DE6B6-2710-4DD9-B25A-ED27D73D7709}" destId="{09262996-6ABC-45B6-9371-5BF625F8D184}" srcOrd="4" destOrd="0" presId="urn:microsoft.com/office/officeart/2005/8/layout/hList1"/>
    <dgm:cxn modelId="{68D9D375-3C54-49CE-8E2A-3534E9ECD377}" type="presParOf" srcId="{09262996-6ABC-45B6-9371-5BF625F8D184}" destId="{24826394-7FA5-4819-8D75-BD4FADB64747}" srcOrd="0" destOrd="0" presId="urn:microsoft.com/office/officeart/2005/8/layout/hList1"/>
    <dgm:cxn modelId="{D8C818E0-15E4-4276-B268-37AD23D756DD}" type="presParOf" srcId="{09262996-6ABC-45B6-9371-5BF625F8D184}" destId="{ADC84AD4-B170-4440-B24A-E49B51BD1AD2}" srcOrd="1" destOrd="0" presId="urn:microsoft.com/office/officeart/2005/8/layout/hList1"/>
  </dgm:cxnLst>
  <dgm:bg/>
  <dgm:whole/>
</dgm:dataModel>
</file>

<file path=ppt/diagrams/data3.xml><?xml version="1.0" encoding="utf-8"?>
<dgm:dataModel xmlns:dgm="http://schemas.openxmlformats.org/drawingml/2006/diagram" xmlns:a="http://schemas.openxmlformats.org/drawingml/2006/main">
  <dgm:ptLst>
    <dgm:pt modelId="{9384F741-6FB8-4394-9A19-2EBBD8B22434}" type="doc">
      <dgm:prSet loTypeId="urn:microsoft.com/office/officeart/2005/8/layout/hProcess7" loCatId="list" qsTypeId="urn:microsoft.com/office/officeart/2005/8/quickstyle/simple5" qsCatId="simple" csTypeId="urn:microsoft.com/office/officeart/2005/8/colors/accent1_5" csCatId="accent1" phldr="1"/>
      <dgm:spPr/>
      <dgm:t>
        <a:bodyPr/>
        <a:lstStyle/>
        <a:p>
          <a:endParaRPr lang="es-ES"/>
        </a:p>
      </dgm:t>
    </dgm:pt>
    <dgm:pt modelId="{03D7E5FD-A0AE-40A1-B9E7-B1C46564E7C6}">
      <dgm:prSet phldrT="[Texto]"/>
      <dgm:spPr/>
      <dgm:t>
        <a:bodyPr/>
        <a:lstStyle/>
        <a:p>
          <a:r>
            <a:rPr lang="es-ES"/>
            <a:t>Paso 1</a:t>
          </a:r>
        </a:p>
      </dgm:t>
    </dgm:pt>
    <dgm:pt modelId="{9241FEC9-CC10-418A-827D-F19D8E6AE10F}" type="parTrans" cxnId="{E4317A1C-21FA-4C2B-8BCF-E21D446DE34E}">
      <dgm:prSet/>
      <dgm:spPr/>
      <dgm:t>
        <a:bodyPr/>
        <a:lstStyle/>
        <a:p>
          <a:endParaRPr lang="es-ES"/>
        </a:p>
      </dgm:t>
    </dgm:pt>
    <dgm:pt modelId="{9E243B96-F4CF-432E-92CC-927DB2B7B36D}" type="sibTrans" cxnId="{E4317A1C-21FA-4C2B-8BCF-E21D446DE34E}">
      <dgm:prSet/>
      <dgm:spPr/>
      <dgm:t>
        <a:bodyPr/>
        <a:lstStyle/>
        <a:p>
          <a:endParaRPr lang="es-ES"/>
        </a:p>
      </dgm:t>
    </dgm:pt>
    <dgm:pt modelId="{7CB3BCB2-4E12-44F8-A4D7-64B875583AE2}">
      <dgm:prSet phldrT="[Texto]"/>
      <dgm:spPr/>
      <dgm:t>
        <a:bodyPr/>
        <a:lstStyle/>
        <a:p>
          <a:r>
            <a:rPr lang="es-ES"/>
            <a:t>número_de_páginas=2</a:t>
          </a:r>
        </a:p>
      </dgm:t>
    </dgm:pt>
    <dgm:pt modelId="{787CAFA1-3942-499A-ABC4-7DE7B29EF960}" type="parTrans" cxnId="{7B42C328-88D7-4A85-A283-26E769A9A0E5}">
      <dgm:prSet/>
      <dgm:spPr/>
      <dgm:t>
        <a:bodyPr/>
        <a:lstStyle/>
        <a:p>
          <a:endParaRPr lang="es-ES"/>
        </a:p>
      </dgm:t>
    </dgm:pt>
    <dgm:pt modelId="{B63D5A5C-72C2-4ECE-AE93-9BC7E0205F27}" type="sibTrans" cxnId="{7B42C328-88D7-4A85-A283-26E769A9A0E5}">
      <dgm:prSet/>
      <dgm:spPr/>
      <dgm:t>
        <a:bodyPr/>
        <a:lstStyle/>
        <a:p>
          <a:endParaRPr lang="es-ES"/>
        </a:p>
      </dgm:t>
    </dgm:pt>
    <dgm:pt modelId="{5F39E7F4-7632-4223-B315-75B78A2F9846}">
      <dgm:prSet phldrT="[Texto]"/>
      <dgm:spPr/>
      <dgm:t>
        <a:bodyPr/>
        <a:lstStyle/>
        <a:p>
          <a:r>
            <a:rPr lang="es-ES"/>
            <a:t>Paso 2</a:t>
          </a:r>
        </a:p>
      </dgm:t>
    </dgm:pt>
    <dgm:pt modelId="{05163FF1-678A-49F6-B94B-8EB88376B420}" type="parTrans" cxnId="{3FE422AC-9B46-47D1-9BD2-03CDBDB8D99A}">
      <dgm:prSet/>
      <dgm:spPr/>
      <dgm:t>
        <a:bodyPr/>
        <a:lstStyle/>
        <a:p>
          <a:endParaRPr lang="es-ES"/>
        </a:p>
      </dgm:t>
    </dgm:pt>
    <dgm:pt modelId="{3BB56662-45EC-449F-9141-8D807747A3E5}" type="sibTrans" cxnId="{3FE422AC-9B46-47D1-9BD2-03CDBDB8D99A}">
      <dgm:prSet/>
      <dgm:spPr/>
      <dgm:t>
        <a:bodyPr/>
        <a:lstStyle/>
        <a:p>
          <a:endParaRPr lang="es-ES"/>
        </a:p>
      </dgm:t>
    </dgm:pt>
    <dgm:pt modelId="{F82E7E9D-478B-4268-86EC-AFBEB4C26CA2}">
      <dgm:prSet phldrT="[Texto]"/>
      <dgm:spPr/>
      <dgm:t>
        <a:bodyPr/>
        <a:lstStyle/>
        <a:p>
          <a:r>
            <a:rPr lang="es-ES"/>
            <a:t>número_de_páginas=3</a:t>
          </a:r>
        </a:p>
      </dgm:t>
    </dgm:pt>
    <dgm:pt modelId="{90DDDE75-F9EB-4352-816C-144B8E00F411}" type="parTrans" cxnId="{D04DA06C-BE0C-4BA3-B996-51A05E86ADE9}">
      <dgm:prSet/>
      <dgm:spPr/>
      <dgm:t>
        <a:bodyPr/>
        <a:lstStyle/>
        <a:p>
          <a:endParaRPr lang="es-ES"/>
        </a:p>
      </dgm:t>
    </dgm:pt>
    <dgm:pt modelId="{C33FC6DA-2A62-4919-9236-C80E5021E86D}" type="sibTrans" cxnId="{D04DA06C-BE0C-4BA3-B996-51A05E86ADE9}">
      <dgm:prSet/>
      <dgm:spPr/>
      <dgm:t>
        <a:bodyPr/>
        <a:lstStyle/>
        <a:p>
          <a:endParaRPr lang="es-ES"/>
        </a:p>
      </dgm:t>
    </dgm:pt>
    <dgm:pt modelId="{7C5CC1BE-7C8D-44FD-B9EF-76CBA796B004}">
      <dgm:prSet phldrT="[Texto]"/>
      <dgm:spPr/>
      <dgm:t>
        <a:bodyPr/>
        <a:lstStyle/>
        <a:p>
          <a:r>
            <a:rPr lang="es-ES"/>
            <a:t>Paso 3</a:t>
          </a:r>
        </a:p>
      </dgm:t>
    </dgm:pt>
    <dgm:pt modelId="{BFC2D22B-380B-41CB-8EA7-DD84B0C4BA6B}" type="parTrans" cxnId="{B8ADD345-BFD0-4FB2-B60A-E66F8DCA3118}">
      <dgm:prSet/>
      <dgm:spPr/>
      <dgm:t>
        <a:bodyPr/>
        <a:lstStyle/>
        <a:p>
          <a:endParaRPr lang="es-ES"/>
        </a:p>
      </dgm:t>
    </dgm:pt>
    <dgm:pt modelId="{09D4D514-81DB-4ED4-AE17-5E3C774C4B9C}" type="sibTrans" cxnId="{B8ADD345-BFD0-4FB2-B60A-E66F8DCA3118}">
      <dgm:prSet/>
      <dgm:spPr/>
      <dgm:t>
        <a:bodyPr/>
        <a:lstStyle/>
        <a:p>
          <a:endParaRPr lang="es-ES"/>
        </a:p>
      </dgm:t>
    </dgm:pt>
    <dgm:pt modelId="{6DD21957-7418-4716-8389-F5694D25E662}">
      <dgm:prSet phldrT="[Texto]"/>
      <dgm:spPr/>
      <dgm:t>
        <a:bodyPr/>
        <a:lstStyle/>
        <a:p>
          <a:r>
            <a:rPr lang="es-ES"/>
            <a:t>número_de_páginas=3</a:t>
          </a:r>
        </a:p>
      </dgm:t>
    </dgm:pt>
    <dgm:pt modelId="{2A84585E-24D9-4CF7-9634-8F1D1526B16F}" type="parTrans" cxnId="{00C8D159-C841-4EBA-B318-63F3B2C66CF6}">
      <dgm:prSet/>
      <dgm:spPr/>
      <dgm:t>
        <a:bodyPr/>
        <a:lstStyle/>
        <a:p>
          <a:endParaRPr lang="es-ES"/>
        </a:p>
      </dgm:t>
    </dgm:pt>
    <dgm:pt modelId="{6B902FEA-A42D-439E-BC5B-ADCE49CB0AF0}" type="sibTrans" cxnId="{00C8D159-C841-4EBA-B318-63F3B2C66CF6}">
      <dgm:prSet/>
      <dgm:spPr/>
      <dgm:t>
        <a:bodyPr/>
        <a:lstStyle/>
        <a:p>
          <a:endParaRPr lang="es-ES"/>
        </a:p>
      </dgm:t>
    </dgm:pt>
    <dgm:pt modelId="{DB1AEF91-0756-43F0-AA12-0000458C3582}">
      <dgm:prSet phldrT="[Texto]"/>
      <dgm:spPr/>
      <dgm:t>
        <a:bodyPr/>
        <a:lstStyle/>
        <a:p>
          <a:r>
            <a:rPr lang="es-ES" dirty="0"/>
            <a:t>contenido=(s[</a:t>
          </a:r>
          <a:r>
            <a:rPr lang="es-ES" dirty="0" err="1"/>
            <a:t>aeiou</a:t>
          </a:r>
          <a:r>
            <a:rPr lang="es-ES" dirty="0"/>
            <a:t>]s, [</a:t>
          </a:r>
          <a:r>
            <a:rPr lang="es-ES" dirty="0" err="1"/>
            <a:t>aeiou</a:t>
          </a:r>
          <a:r>
            <a:rPr lang="es-ES" dirty="0"/>
            <a:t>]s[</a:t>
          </a:r>
          <a:r>
            <a:rPr lang="es-ES" dirty="0" err="1"/>
            <a:t>aeiou</a:t>
          </a:r>
          <a:r>
            <a:rPr lang="es-ES" dirty="0"/>
            <a:t>])</a:t>
          </a:r>
        </a:p>
        <a:p>
          <a:r>
            <a:rPr lang="es-ES" dirty="0" err="1"/>
            <a:t>plantilla_básica</a:t>
          </a:r>
          <a:endParaRPr lang="es-ES" dirty="0"/>
        </a:p>
      </dgm:t>
    </dgm:pt>
    <dgm:pt modelId="{9BDB191D-8CDC-43FB-9C53-898CE9667CC6}" type="parTrans" cxnId="{2290BA08-1672-4CD9-A85D-3F857C4F073B}">
      <dgm:prSet/>
      <dgm:spPr/>
      <dgm:t>
        <a:bodyPr/>
        <a:lstStyle/>
        <a:p>
          <a:endParaRPr lang="es-ES"/>
        </a:p>
      </dgm:t>
    </dgm:pt>
    <dgm:pt modelId="{DBBE946F-CDEF-4B57-BE83-2ACDC6DBB289}" type="sibTrans" cxnId="{2290BA08-1672-4CD9-A85D-3F857C4F073B}">
      <dgm:prSet/>
      <dgm:spPr/>
      <dgm:t>
        <a:bodyPr/>
        <a:lstStyle/>
        <a:p>
          <a:endParaRPr lang="es-ES"/>
        </a:p>
      </dgm:t>
    </dgm:pt>
    <dgm:pt modelId="{2CD3D972-DA15-4695-9670-70966EEBAAB7}">
      <dgm:prSet phldrT="[Texto]"/>
      <dgm:spPr/>
      <dgm:t>
        <a:bodyPr/>
        <a:lstStyle/>
        <a:p>
          <a:endParaRPr lang="es-ES"/>
        </a:p>
      </dgm:t>
    </dgm:pt>
    <dgm:pt modelId="{7085ECBD-7060-4425-8DDA-F6613CFDBCBF}" type="parTrans" cxnId="{BAD83CCA-B147-4133-950E-CAF2ECA6861B}">
      <dgm:prSet/>
      <dgm:spPr/>
      <dgm:t>
        <a:bodyPr/>
        <a:lstStyle/>
        <a:p>
          <a:endParaRPr lang="es-ES"/>
        </a:p>
      </dgm:t>
    </dgm:pt>
    <dgm:pt modelId="{573DBDEC-E528-4492-BB92-0F3270518543}" type="sibTrans" cxnId="{BAD83CCA-B147-4133-950E-CAF2ECA6861B}">
      <dgm:prSet/>
      <dgm:spPr/>
      <dgm:t>
        <a:bodyPr/>
        <a:lstStyle/>
        <a:p>
          <a:endParaRPr lang="es-ES"/>
        </a:p>
      </dgm:t>
    </dgm:pt>
    <dgm:pt modelId="{82A3EF41-8771-4C83-9E7D-EC9C241EFFB2}">
      <dgm:prSet phldrT="[Texto]"/>
      <dgm:spPr/>
      <dgm:t>
        <a:bodyPr/>
        <a:lstStyle/>
        <a:p>
          <a:r>
            <a:rPr lang="es-ES"/>
            <a:t>contenido=(d[aeiou], dado, dedo, duda de adela)</a:t>
          </a:r>
        </a:p>
        <a:p>
          <a:r>
            <a:rPr lang="es-ES"/>
            <a:t>plantilla_normal</a:t>
          </a:r>
        </a:p>
      </dgm:t>
    </dgm:pt>
    <dgm:pt modelId="{58CFAB9D-9196-4213-966C-76AA915BC102}" type="parTrans" cxnId="{6B812089-0D65-4756-AA3C-04EFE11C141F}">
      <dgm:prSet/>
      <dgm:spPr/>
      <dgm:t>
        <a:bodyPr/>
        <a:lstStyle/>
        <a:p>
          <a:endParaRPr lang="es-ES"/>
        </a:p>
      </dgm:t>
    </dgm:pt>
    <dgm:pt modelId="{276B7501-C8E1-4AE2-BFBE-E7DD23205901}" type="sibTrans" cxnId="{6B812089-0D65-4756-AA3C-04EFE11C141F}">
      <dgm:prSet/>
      <dgm:spPr/>
      <dgm:t>
        <a:bodyPr/>
        <a:lstStyle/>
        <a:p>
          <a:endParaRPr lang="es-ES"/>
        </a:p>
      </dgm:t>
    </dgm:pt>
    <dgm:pt modelId="{106FB020-79BD-49D8-BEF5-C2B7C72EF9F2}">
      <dgm:prSet phldrT="[Texto]"/>
      <dgm:spPr/>
      <dgm:t>
        <a:bodyPr/>
        <a:lstStyle/>
        <a:p>
          <a:r>
            <a:rPr lang="es-ES"/>
            <a:t>contenido=(p, p[aeiou], pipa, pola, dame su pipa)</a:t>
          </a:r>
        </a:p>
        <a:p>
          <a:r>
            <a:rPr lang="es-ES"/>
            <a:t>plantilla_avanzada</a:t>
          </a:r>
        </a:p>
      </dgm:t>
    </dgm:pt>
    <dgm:pt modelId="{83AE8A1B-3664-4992-AC5D-29E74507A149}" type="parTrans" cxnId="{50A861B8-17AB-4494-AB20-0269BD639526}">
      <dgm:prSet/>
      <dgm:spPr/>
      <dgm:t>
        <a:bodyPr/>
        <a:lstStyle/>
        <a:p>
          <a:endParaRPr lang="es-ES"/>
        </a:p>
      </dgm:t>
    </dgm:pt>
    <dgm:pt modelId="{311564B9-0508-4B28-8300-DE1C34526A6D}" type="sibTrans" cxnId="{50A861B8-17AB-4494-AB20-0269BD639526}">
      <dgm:prSet/>
      <dgm:spPr/>
      <dgm:t>
        <a:bodyPr/>
        <a:lstStyle/>
        <a:p>
          <a:endParaRPr lang="es-ES"/>
        </a:p>
      </dgm:t>
    </dgm:pt>
    <dgm:pt modelId="{86216698-05D3-4F82-98C6-13B00C0BB486}" type="pres">
      <dgm:prSet presAssocID="{9384F741-6FB8-4394-9A19-2EBBD8B22434}" presName="Name0" presStyleCnt="0">
        <dgm:presLayoutVars>
          <dgm:dir/>
          <dgm:animLvl val="lvl"/>
          <dgm:resizeHandles val="exact"/>
        </dgm:presLayoutVars>
      </dgm:prSet>
      <dgm:spPr/>
      <dgm:t>
        <a:bodyPr/>
        <a:lstStyle/>
        <a:p>
          <a:endParaRPr lang="es-ES"/>
        </a:p>
      </dgm:t>
    </dgm:pt>
    <dgm:pt modelId="{9AC11DF5-DE54-4210-B79D-AFE68059B9E8}" type="pres">
      <dgm:prSet presAssocID="{03D7E5FD-A0AE-40A1-B9E7-B1C46564E7C6}" presName="compositeNode" presStyleCnt="0">
        <dgm:presLayoutVars>
          <dgm:bulletEnabled val="1"/>
        </dgm:presLayoutVars>
      </dgm:prSet>
      <dgm:spPr/>
    </dgm:pt>
    <dgm:pt modelId="{ABA7F7F6-CE6C-4903-81A0-55ABF38F1601}" type="pres">
      <dgm:prSet presAssocID="{03D7E5FD-A0AE-40A1-B9E7-B1C46564E7C6}" presName="bgRect" presStyleLbl="node1" presStyleIdx="0" presStyleCnt="3"/>
      <dgm:spPr/>
      <dgm:t>
        <a:bodyPr/>
        <a:lstStyle/>
        <a:p>
          <a:endParaRPr lang="es-ES"/>
        </a:p>
      </dgm:t>
    </dgm:pt>
    <dgm:pt modelId="{715B084D-09A2-457F-84CD-C32CEA8274EC}" type="pres">
      <dgm:prSet presAssocID="{03D7E5FD-A0AE-40A1-B9E7-B1C46564E7C6}" presName="parentNode" presStyleLbl="node1" presStyleIdx="0" presStyleCnt="3">
        <dgm:presLayoutVars>
          <dgm:chMax val="0"/>
          <dgm:bulletEnabled val="1"/>
        </dgm:presLayoutVars>
      </dgm:prSet>
      <dgm:spPr/>
      <dgm:t>
        <a:bodyPr/>
        <a:lstStyle/>
        <a:p>
          <a:endParaRPr lang="es-ES"/>
        </a:p>
      </dgm:t>
    </dgm:pt>
    <dgm:pt modelId="{121D0BDB-966E-42A8-9D75-E53D4E4477C7}" type="pres">
      <dgm:prSet presAssocID="{03D7E5FD-A0AE-40A1-B9E7-B1C46564E7C6}" presName="childNode" presStyleLbl="node1" presStyleIdx="0" presStyleCnt="3">
        <dgm:presLayoutVars>
          <dgm:bulletEnabled val="1"/>
        </dgm:presLayoutVars>
      </dgm:prSet>
      <dgm:spPr/>
      <dgm:t>
        <a:bodyPr/>
        <a:lstStyle/>
        <a:p>
          <a:endParaRPr lang="es-ES"/>
        </a:p>
      </dgm:t>
    </dgm:pt>
    <dgm:pt modelId="{48A16770-C9B8-4B6E-9C60-4AAE711307C0}" type="pres">
      <dgm:prSet presAssocID="{9E243B96-F4CF-432E-92CC-927DB2B7B36D}" presName="hSp" presStyleCnt="0"/>
      <dgm:spPr/>
    </dgm:pt>
    <dgm:pt modelId="{B880A24E-DE89-4C9F-B7F7-AF63AE48E9A3}" type="pres">
      <dgm:prSet presAssocID="{9E243B96-F4CF-432E-92CC-927DB2B7B36D}" presName="vProcSp" presStyleCnt="0"/>
      <dgm:spPr/>
    </dgm:pt>
    <dgm:pt modelId="{10E5FEF9-6575-4B2B-A3F0-4F63BCFA5A84}" type="pres">
      <dgm:prSet presAssocID="{9E243B96-F4CF-432E-92CC-927DB2B7B36D}" presName="vSp1" presStyleCnt="0"/>
      <dgm:spPr/>
    </dgm:pt>
    <dgm:pt modelId="{6E92FFB9-F7D7-4F62-94DB-8E648B7BD441}" type="pres">
      <dgm:prSet presAssocID="{9E243B96-F4CF-432E-92CC-927DB2B7B36D}" presName="simulatedConn" presStyleLbl="solidFgAcc1" presStyleIdx="0" presStyleCnt="2" custScaleY="207546"/>
      <dgm:spPr/>
    </dgm:pt>
    <dgm:pt modelId="{502F88D5-B5E1-4C36-9BD1-70CF7CB79EE5}" type="pres">
      <dgm:prSet presAssocID="{9E243B96-F4CF-432E-92CC-927DB2B7B36D}" presName="vSp2" presStyleCnt="0"/>
      <dgm:spPr/>
    </dgm:pt>
    <dgm:pt modelId="{7E560324-E578-4C2A-B41E-B2C8B9118CCC}" type="pres">
      <dgm:prSet presAssocID="{9E243B96-F4CF-432E-92CC-927DB2B7B36D}" presName="sibTrans" presStyleCnt="0"/>
      <dgm:spPr/>
    </dgm:pt>
    <dgm:pt modelId="{529AA0DD-C6E1-4A83-A5CD-2EDF07D53C15}" type="pres">
      <dgm:prSet presAssocID="{5F39E7F4-7632-4223-B315-75B78A2F9846}" presName="compositeNode" presStyleCnt="0">
        <dgm:presLayoutVars>
          <dgm:bulletEnabled val="1"/>
        </dgm:presLayoutVars>
      </dgm:prSet>
      <dgm:spPr/>
    </dgm:pt>
    <dgm:pt modelId="{1D1B585D-E3B9-4510-A994-939359171A48}" type="pres">
      <dgm:prSet presAssocID="{5F39E7F4-7632-4223-B315-75B78A2F9846}" presName="bgRect" presStyleLbl="node1" presStyleIdx="1" presStyleCnt="3"/>
      <dgm:spPr/>
      <dgm:t>
        <a:bodyPr/>
        <a:lstStyle/>
        <a:p>
          <a:endParaRPr lang="es-ES"/>
        </a:p>
      </dgm:t>
    </dgm:pt>
    <dgm:pt modelId="{82A8B6A5-D698-4C28-B13A-71E0B36CB4E9}" type="pres">
      <dgm:prSet presAssocID="{5F39E7F4-7632-4223-B315-75B78A2F9846}" presName="parentNode" presStyleLbl="node1" presStyleIdx="1" presStyleCnt="3">
        <dgm:presLayoutVars>
          <dgm:chMax val="0"/>
          <dgm:bulletEnabled val="1"/>
        </dgm:presLayoutVars>
      </dgm:prSet>
      <dgm:spPr/>
      <dgm:t>
        <a:bodyPr/>
        <a:lstStyle/>
        <a:p>
          <a:endParaRPr lang="es-ES"/>
        </a:p>
      </dgm:t>
    </dgm:pt>
    <dgm:pt modelId="{FA51EB78-AB8E-4095-A490-41A6121AA471}" type="pres">
      <dgm:prSet presAssocID="{5F39E7F4-7632-4223-B315-75B78A2F9846}" presName="childNode" presStyleLbl="node1" presStyleIdx="1" presStyleCnt="3">
        <dgm:presLayoutVars>
          <dgm:bulletEnabled val="1"/>
        </dgm:presLayoutVars>
      </dgm:prSet>
      <dgm:spPr/>
      <dgm:t>
        <a:bodyPr/>
        <a:lstStyle/>
        <a:p>
          <a:endParaRPr lang="es-ES"/>
        </a:p>
      </dgm:t>
    </dgm:pt>
    <dgm:pt modelId="{E04CA21D-6DA9-414B-8D1F-8FF0DFF921E3}" type="pres">
      <dgm:prSet presAssocID="{3BB56662-45EC-449F-9141-8D807747A3E5}" presName="hSp" presStyleCnt="0"/>
      <dgm:spPr/>
    </dgm:pt>
    <dgm:pt modelId="{1D901DD6-DFEA-4660-8744-397B940D5311}" type="pres">
      <dgm:prSet presAssocID="{3BB56662-45EC-449F-9141-8D807747A3E5}" presName="vProcSp" presStyleCnt="0"/>
      <dgm:spPr/>
    </dgm:pt>
    <dgm:pt modelId="{7F9154E7-A82B-4355-8086-D91860C0F282}" type="pres">
      <dgm:prSet presAssocID="{3BB56662-45EC-449F-9141-8D807747A3E5}" presName="vSp1" presStyleCnt="0"/>
      <dgm:spPr/>
    </dgm:pt>
    <dgm:pt modelId="{422A9571-F9F0-4A7E-8123-0BC6519C6E9F}" type="pres">
      <dgm:prSet presAssocID="{3BB56662-45EC-449F-9141-8D807747A3E5}" presName="simulatedConn" presStyleLbl="solidFgAcc1" presStyleIdx="1" presStyleCnt="2" custScaleY="207546"/>
      <dgm:spPr/>
    </dgm:pt>
    <dgm:pt modelId="{CAA94390-3665-401D-8850-6DDDC80F6976}" type="pres">
      <dgm:prSet presAssocID="{3BB56662-45EC-449F-9141-8D807747A3E5}" presName="vSp2" presStyleCnt="0"/>
      <dgm:spPr/>
    </dgm:pt>
    <dgm:pt modelId="{E1F8E4A2-6D0C-4511-950F-17F30304E90F}" type="pres">
      <dgm:prSet presAssocID="{3BB56662-45EC-449F-9141-8D807747A3E5}" presName="sibTrans" presStyleCnt="0"/>
      <dgm:spPr/>
    </dgm:pt>
    <dgm:pt modelId="{126CB41F-3E43-4A07-A87E-C4C377D6B531}" type="pres">
      <dgm:prSet presAssocID="{7C5CC1BE-7C8D-44FD-B9EF-76CBA796B004}" presName="compositeNode" presStyleCnt="0">
        <dgm:presLayoutVars>
          <dgm:bulletEnabled val="1"/>
        </dgm:presLayoutVars>
      </dgm:prSet>
      <dgm:spPr/>
    </dgm:pt>
    <dgm:pt modelId="{69EFD192-268C-4D23-9A50-5A5856F08F85}" type="pres">
      <dgm:prSet presAssocID="{7C5CC1BE-7C8D-44FD-B9EF-76CBA796B004}" presName="bgRect" presStyleLbl="node1" presStyleIdx="2" presStyleCnt="3"/>
      <dgm:spPr/>
      <dgm:t>
        <a:bodyPr/>
        <a:lstStyle/>
        <a:p>
          <a:endParaRPr lang="es-ES"/>
        </a:p>
      </dgm:t>
    </dgm:pt>
    <dgm:pt modelId="{F98B1BF9-F990-4C41-8F4B-BEB6A1A53F98}" type="pres">
      <dgm:prSet presAssocID="{7C5CC1BE-7C8D-44FD-B9EF-76CBA796B004}" presName="parentNode" presStyleLbl="node1" presStyleIdx="2" presStyleCnt="3">
        <dgm:presLayoutVars>
          <dgm:chMax val="0"/>
          <dgm:bulletEnabled val="1"/>
        </dgm:presLayoutVars>
      </dgm:prSet>
      <dgm:spPr/>
      <dgm:t>
        <a:bodyPr/>
        <a:lstStyle/>
        <a:p>
          <a:endParaRPr lang="es-ES"/>
        </a:p>
      </dgm:t>
    </dgm:pt>
    <dgm:pt modelId="{94140421-A22F-470C-833A-30C96C89CBB9}" type="pres">
      <dgm:prSet presAssocID="{7C5CC1BE-7C8D-44FD-B9EF-76CBA796B004}" presName="childNode" presStyleLbl="node1" presStyleIdx="2" presStyleCnt="3">
        <dgm:presLayoutVars>
          <dgm:bulletEnabled val="1"/>
        </dgm:presLayoutVars>
      </dgm:prSet>
      <dgm:spPr/>
      <dgm:t>
        <a:bodyPr/>
        <a:lstStyle/>
        <a:p>
          <a:endParaRPr lang="es-ES"/>
        </a:p>
      </dgm:t>
    </dgm:pt>
  </dgm:ptLst>
  <dgm:cxnLst>
    <dgm:cxn modelId="{7846AD27-C7A6-4643-8FE1-0011E9A73D85}" type="presOf" srcId="{03D7E5FD-A0AE-40A1-B9E7-B1C46564E7C6}" destId="{ABA7F7F6-CE6C-4903-81A0-55ABF38F1601}" srcOrd="0" destOrd="0" presId="urn:microsoft.com/office/officeart/2005/8/layout/hProcess7"/>
    <dgm:cxn modelId="{64478D9A-4226-4E01-8FB7-0E84613DCB16}" type="presOf" srcId="{82A3EF41-8771-4C83-9E7D-EC9C241EFFB2}" destId="{FA51EB78-AB8E-4095-A490-41A6121AA471}" srcOrd="0" destOrd="1" presId="urn:microsoft.com/office/officeart/2005/8/layout/hProcess7"/>
    <dgm:cxn modelId="{7B42C328-88D7-4A85-A283-26E769A9A0E5}" srcId="{03D7E5FD-A0AE-40A1-B9E7-B1C46564E7C6}" destId="{7CB3BCB2-4E12-44F8-A4D7-64B875583AE2}" srcOrd="0" destOrd="0" parTransId="{787CAFA1-3942-499A-ABC4-7DE7B29EF960}" sibTransId="{B63D5A5C-72C2-4ECE-AE93-9BC7E0205F27}"/>
    <dgm:cxn modelId="{6B812089-0D65-4756-AA3C-04EFE11C141F}" srcId="{5F39E7F4-7632-4223-B315-75B78A2F9846}" destId="{82A3EF41-8771-4C83-9E7D-EC9C241EFFB2}" srcOrd="1" destOrd="0" parTransId="{58CFAB9D-9196-4213-966C-76AA915BC102}" sibTransId="{276B7501-C8E1-4AE2-BFBE-E7DD23205901}"/>
    <dgm:cxn modelId="{CB7A8612-0984-4EF0-AF1E-4A3A8EB4EDD8}" type="presOf" srcId="{7C5CC1BE-7C8D-44FD-B9EF-76CBA796B004}" destId="{F98B1BF9-F990-4C41-8F4B-BEB6A1A53F98}" srcOrd="1" destOrd="0" presId="urn:microsoft.com/office/officeart/2005/8/layout/hProcess7"/>
    <dgm:cxn modelId="{E4317A1C-21FA-4C2B-8BCF-E21D446DE34E}" srcId="{9384F741-6FB8-4394-9A19-2EBBD8B22434}" destId="{03D7E5FD-A0AE-40A1-B9E7-B1C46564E7C6}" srcOrd="0" destOrd="0" parTransId="{9241FEC9-CC10-418A-827D-F19D8E6AE10F}" sibTransId="{9E243B96-F4CF-432E-92CC-927DB2B7B36D}"/>
    <dgm:cxn modelId="{00C8D159-C841-4EBA-B318-63F3B2C66CF6}" srcId="{7C5CC1BE-7C8D-44FD-B9EF-76CBA796B004}" destId="{6DD21957-7418-4716-8389-F5694D25E662}" srcOrd="0" destOrd="0" parTransId="{2A84585E-24D9-4CF7-9634-8F1D1526B16F}" sibTransId="{6B902FEA-A42D-439E-BC5B-ADCE49CB0AF0}"/>
    <dgm:cxn modelId="{F0BF14C1-AEDA-4045-9316-29584F248878}" type="presOf" srcId="{6DD21957-7418-4716-8389-F5694D25E662}" destId="{94140421-A22F-470C-833A-30C96C89CBB9}" srcOrd="0" destOrd="0" presId="urn:microsoft.com/office/officeart/2005/8/layout/hProcess7"/>
    <dgm:cxn modelId="{50A861B8-17AB-4494-AB20-0269BD639526}" srcId="{7C5CC1BE-7C8D-44FD-B9EF-76CBA796B004}" destId="{106FB020-79BD-49D8-BEF5-C2B7C72EF9F2}" srcOrd="1" destOrd="0" parTransId="{83AE8A1B-3664-4992-AC5D-29E74507A149}" sibTransId="{311564B9-0508-4B28-8300-DE1C34526A6D}"/>
    <dgm:cxn modelId="{5DF3C6DC-A046-4B63-A188-7D653091B518}" type="presOf" srcId="{7C5CC1BE-7C8D-44FD-B9EF-76CBA796B004}" destId="{69EFD192-268C-4D23-9A50-5A5856F08F85}" srcOrd="0" destOrd="0" presId="urn:microsoft.com/office/officeart/2005/8/layout/hProcess7"/>
    <dgm:cxn modelId="{04D426E9-06E6-4897-993F-7DAF95D3927C}" type="presOf" srcId="{2CD3D972-DA15-4695-9670-70966EEBAAB7}" destId="{121D0BDB-966E-42A8-9D75-E53D4E4477C7}" srcOrd="0" destOrd="2" presId="urn:microsoft.com/office/officeart/2005/8/layout/hProcess7"/>
    <dgm:cxn modelId="{D04DA06C-BE0C-4BA3-B996-51A05E86ADE9}" srcId="{5F39E7F4-7632-4223-B315-75B78A2F9846}" destId="{F82E7E9D-478B-4268-86EC-AFBEB4C26CA2}" srcOrd="0" destOrd="0" parTransId="{90DDDE75-F9EB-4352-816C-144B8E00F411}" sibTransId="{C33FC6DA-2A62-4919-9236-C80E5021E86D}"/>
    <dgm:cxn modelId="{BAD83CCA-B147-4133-950E-CAF2ECA6861B}" srcId="{03D7E5FD-A0AE-40A1-B9E7-B1C46564E7C6}" destId="{2CD3D972-DA15-4695-9670-70966EEBAAB7}" srcOrd="2" destOrd="0" parTransId="{7085ECBD-7060-4425-8DDA-F6613CFDBCBF}" sibTransId="{573DBDEC-E528-4492-BB92-0F3270518543}"/>
    <dgm:cxn modelId="{312E9FDA-75ED-46DE-AC75-E9B621ED4C6C}" type="presOf" srcId="{DB1AEF91-0756-43F0-AA12-0000458C3582}" destId="{121D0BDB-966E-42A8-9D75-E53D4E4477C7}" srcOrd="0" destOrd="1" presId="urn:microsoft.com/office/officeart/2005/8/layout/hProcess7"/>
    <dgm:cxn modelId="{2903D3C7-6303-41FE-AA09-046E90CCA52D}" type="presOf" srcId="{5F39E7F4-7632-4223-B315-75B78A2F9846}" destId="{82A8B6A5-D698-4C28-B13A-71E0B36CB4E9}" srcOrd="1" destOrd="0" presId="urn:microsoft.com/office/officeart/2005/8/layout/hProcess7"/>
    <dgm:cxn modelId="{3FE422AC-9B46-47D1-9BD2-03CDBDB8D99A}" srcId="{9384F741-6FB8-4394-9A19-2EBBD8B22434}" destId="{5F39E7F4-7632-4223-B315-75B78A2F9846}" srcOrd="1" destOrd="0" parTransId="{05163FF1-678A-49F6-B94B-8EB88376B420}" sibTransId="{3BB56662-45EC-449F-9141-8D807747A3E5}"/>
    <dgm:cxn modelId="{2290BA08-1672-4CD9-A85D-3F857C4F073B}" srcId="{03D7E5FD-A0AE-40A1-B9E7-B1C46564E7C6}" destId="{DB1AEF91-0756-43F0-AA12-0000458C3582}" srcOrd="1" destOrd="0" parTransId="{9BDB191D-8CDC-43FB-9C53-898CE9667CC6}" sibTransId="{DBBE946F-CDEF-4B57-BE83-2ACDC6DBB289}"/>
    <dgm:cxn modelId="{0191E169-BB70-4446-935E-30160662CCA6}" type="presOf" srcId="{7CB3BCB2-4E12-44F8-A4D7-64B875583AE2}" destId="{121D0BDB-966E-42A8-9D75-E53D4E4477C7}" srcOrd="0" destOrd="0" presId="urn:microsoft.com/office/officeart/2005/8/layout/hProcess7"/>
    <dgm:cxn modelId="{B8ADD345-BFD0-4FB2-B60A-E66F8DCA3118}" srcId="{9384F741-6FB8-4394-9A19-2EBBD8B22434}" destId="{7C5CC1BE-7C8D-44FD-B9EF-76CBA796B004}" srcOrd="2" destOrd="0" parTransId="{BFC2D22B-380B-41CB-8EA7-DD84B0C4BA6B}" sibTransId="{09D4D514-81DB-4ED4-AE17-5E3C774C4B9C}"/>
    <dgm:cxn modelId="{0ECB9D38-BF01-447C-A29E-648E1EABB2D9}" type="presOf" srcId="{106FB020-79BD-49D8-BEF5-C2B7C72EF9F2}" destId="{94140421-A22F-470C-833A-30C96C89CBB9}" srcOrd="0" destOrd="1" presId="urn:microsoft.com/office/officeart/2005/8/layout/hProcess7"/>
    <dgm:cxn modelId="{52D23AA2-DE4B-4FB2-917F-A9D56CBCA436}" type="presOf" srcId="{9384F741-6FB8-4394-9A19-2EBBD8B22434}" destId="{86216698-05D3-4F82-98C6-13B00C0BB486}" srcOrd="0" destOrd="0" presId="urn:microsoft.com/office/officeart/2005/8/layout/hProcess7"/>
    <dgm:cxn modelId="{73A48985-68FB-47AE-8E20-5293EF9EABDE}" type="presOf" srcId="{5F39E7F4-7632-4223-B315-75B78A2F9846}" destId="{1D1B585D-E3B9-4510-A994-939359171A48}" srcOrd="0" destOrd="0" presId="urn:microsoft.com/office/officeart/2005/8/layout/hProcess7"/>
    <dgm:cxn modelId="{73A855E6-BE2E-43B3-94EC-31A191B63D09}" type="presOf" srcId="{03D7E5FD-A0AE-40A1-B9E7-B1C46564E7C6}" destId="{715B084D-09A2-457F-84CD-C32CEA8274EC}" srcOrd="1" destOrd="0" presId="urn:microsoft.com/office/officeart/2005/8/layout/hProcess7"/>
    <dgm:cxn modelId="{7EC9AFBD-D14A-48F0-8679-A0DC1DF109B4}" type="presOf" srcId="{F82E7E9D-478B-4268-86EC-AFBEB4C26CA2}" destId="{FA51EB78-AB8E-4095-A490-41A6121AA471}" srcOrd="0" destOrd="0" presId="urn:microsoft.com/office/officeart/2005/8/layout/hProcess7"/>
    <dgm:cxn modelId="{3C695C78-0E43-4E45-84CC-F625044EDBDF}" type="presParOf" srcId="{86216698-05D3-4F82-98C6-13B00C0BB486}" destId="{9AC11DF5-DE54-4210-B79D-AFE68059B9E8}" srcOrd="0" destOrd="0" presId="urn:microsoft.com/office/officeart/2005/8/layout/hProcess7"/>
    <dgm:cxn modelId="{E4C88074-FD17-4ABF-B224-6806CE3684CA}" type="presParOf" srcId="{9AC11DF5-DE54-4210-B79D-AFE68059B9E8}" destId="{ABA7F7F6-CE6C-4903-81A0-55ABF38F1601}" srcOrd="0" destOrd="0" presId="urn:microsoft.com/office/officeart/2005/8/layout/hProcess7"/>
    <dgm:cxn modelId="{A034B975-6B7E-44DE-9C87-6495768CD28B}" type="presParOf" srcId="{9AC11DF5-DE54-4210-B79D-AFE68059B9E8}" destId="{715B084D-09A2-457F-84CD-C32CEA8274EC}" srcOrd="1" destOrd="0" presId="urn:microsoft.com/office/officeart/2005/8/layout/hProcess7"/>
    <dgm:cxn modelId="{08FC1398-E80F-4417-B3DF-3AE7A4C4D530}" type="presParOf" srcId="{9AC11DF5-DE54-4210-B79D-AFE68059B9E8}" destId="{121D0BDB-966E-42A8-9D75-E53D4E4477C7}" srcOrd="2" destOrd="0" presId="urn:microsoft.com/office/officeart/2005/8/layout/hProcess7"/>
    <dgm:cxn modelId="{FD5A4CAA-4CB1-4EFA-AACC-4D2C1A064403}" type="presParOf" srcId="{86216698-05D3-4F82-98C6-13B00C0BB486}" destId="{48A16770-C9B8-4B6E-9C60-4AAE711307C0}" srcOrd="1" destOrd="0" presId="urn:microsoft.com/office/officeart/2005/8/layout/hProcess7"/>
    <dgm:cxn modelId="{6D088486-F5B1-4C2F-A62E-00E9AA5117E4}" type="presParOf" srcId="{86216698-05D3-4F82-98C6-13B00C0BB486}" destId="{B880A24E-DE89-4C9F-B7F7-AF63AE48E9A3}" srcOrd="2" destOrd="0" presId="urn:microsoft.com/office/officeart/2005/8/layout/hProcess7"/>
    <dgm:cxn modelId="{BD3D6814-0D69-40A7-B7C7-76DC75D5ACF3}" type="presParOf" srcId="{B880A24E-DE89-4C9F-B7F7-AF63AE48E9A3}" destId="{10E5FEF9-6575-4B2B-A3F0-4F63BCFA5A84}" srcOrd="0" destOrd="0" presId="urn:microsoft.com/office/officeart/2005/8/layout/hProcess7"/>
    <dgm:cxn modelId="{C1CC7BDF-5D92-4F8E-BBE4-602E6E2935C1}" type="presParOf" srcId="{B880A24E-DE89-4C9F-B7F7-AF63AE48E9A3}" destId="{6E92FFB9-F7D7-4F62-94DB-8E648B7BD441}" srcOrd="1" destOrd="0" presId="urn:microsoft.com/office/officeart/2005/8/layout/hProcess7"/>
    <dgm:cxn modelId="{2A16F92E-6571-4231-BF1E-797522E3AA75}" type="presParOf" srcId="{B880A24E-DE89-4C9F-B7F7-AF63AE48E9A3}" destId="{502F88D5-B5E1-4C36-9BD1-70CF7CB79EE5}" srcOrd="2" destOrd="0" presId="urn:microsoft.com/office/officeart/2005/8/layout/hProcess7"/>
    <dgm:cxn modelId="{B71643A7-6871-488B-B4B9-01967052C360}" type="presParOf" srcId="{86216698-05D3-4F82-98C6-13B00C0BB486}" destId="{7E560324-E578-4C2A-B41E-B2C8B9118CCC}" srcOrd="3" destOrd="0" presId="urn:microsoft.com/office/officeart/2005/8/layout/hProcess7"/>
    <dgm:cxn modelId="{ED826BF5-D4D0-4E99-A532-7109FB69717E}" type="presParOf" srcId="{86216698-05D3-4F82-98C6-13B00C0BB486}" destId="{529AA0DD-C6E1-4A83-A5CD-2EDF07D53C15}" srcOrd="4" destOrd="0" presId="urn:microsoft.com/office/officeart/2005/8/layout/hProcess7"/>
    <dgm:cxn modelId="{475281CB-B4CC-427E-BEE8-7700CADD9504}" type="presParOf" srcId="{529AA0DD-C6E1-4A83-A5CD-2EDF07D53C15}" destId="{1D1B585D-E3B9-4510-A994-939359171A48}" srcOrd="0" destOrd="0" presId="urn:microsoft.com/office/officeart/2005/8/layout/hProcess7"/>
    <dgm:cxn modelId="{73693D18-1704-49F1-A487-A0508AB529A1}" type="presParOf" srcId="{529AA0DD-C6E1-4A83-A5CD-2EDF07D53C15}" destId="{82A8B6A5-D698-4C28-B13A-71E0B36CB4E9}" srcOrd="1" destOrd="0" presId="urn:microsoft.com/office/officeart/2005/8/layout/hProcess7"/>
    <dgm:cxn modelId="{81A2E230-0768-4B1F-89DE-68A23B49FC5D}" type="presParOf" srcId="{529AA0DD-C6E1-4A83-A5CD-2EDF07D53C15}" destId="{FA51EB78-AB8E-4095-A490-41A6121AA471}" srcOrd="2" destOrd="0" presId="urn:microsoft.com/office/officeart/2005/8/layout/hProcess7"/>
    <dgm:cxn modelId="{7E72A94B-1F3E-46B0-A759-403E5A3941AD}" type="presParOf" srcId="{86216698-05D3-4F82-98C6-13B00C0BB486}" destId="{E04CA21D-6DA9-414B-8D1F-8FF0DFF921E3}" srcOrd="5" destOrd="0" presId="urn:microsoft.com/office/officeart/2005/8/layout/hProcess7"/>
    <dgm:cxn modelId="{7E373F50-A52A-44D1-AF86-0730B29BD54F}" type="presParOf" srcId="{86216698-05D3-4F82-98C6-13B00C0BB486}" destId="{1D901DD6-DFEA-4660-8744-397B940D5311}" srcOrd="6" destOrd="0" presId="urn:microsoft.com/office/officeart/2005/8/layout/hProcess7"/>
    <dgm:cxn modelId="{7FC7AF66-FFC2-4B48-8903-38E60DD2DE41}" type="presParOf" srcId="{1D901DD6-DFEA-4660-8744-397B940D5311}" destId="{7F9154E7-A82B-4355-8086-D91860C0F282}" srcOrd="0" destOrd="0" presId="urn:microsoft.com/office/officeart/2005/8/layout/hProcess7"/>
    <dgm:cxn modelId="{9C69F2F1-1CBD-4A51-98B4-B1D4951B416B}" type="presParOf" srcId="{1D901DD6-DFEA-4660-8744-397B940D5311}" destId="{422A9571-F9F0-4A7E-8123-0BC6519C6E9F}" srcOrd="1" destOrd="0" presId="urn:microsoft.com/office/officeart/2005/8/layout/hProcess7"/>
    <dgm:cxn modelId="{EA22694E-E387-4EA9-AADC-83A654543055}" type="presParOf" srcId="{1D901DD6-DFEA-4660-8744-397B940D5311}" destId="{CAA94390-3665-401D-8850-6DDDC80F6976}" srcOrd="2" destOrd="0" presId="urn:microsoft.com/office/officeart/2005/8/layout/hProcess7"/>
    <dgm:cxn modelId="{635B1528-DDD0-4EF4-9107-8C8447AF87CF}" type="presParOf" srcId="{86216698-05D3-4F82-98C6-13B00C0BB486}" destId="{E1F8E4A2-6D0C-4511-950F-17F30304E90F}" srcOrd="7" destOrd="0" presId="urn:microsoft.com/office/officeart/2005/8/layout/hProcess7"/>
    <dgm:cxn modelId="{2E3ED765-1420-4738-9487-4D3571114281}" type="presParOf" srcId="{86216698-05D3-4F82-98C6-13B00C0BB486}" destId="{126CB41F-3E43-4A07-A87E-C4C377D6B531}" srcOrd="8" destOrd="0" presId="urn:microsoft.com/office/officeart/2005/8/layout/hProcess7"/>
    <dgm:cxn modelId="{A60B2D87-3278-4575-8FF3-F10665D90803}" type="presParOf" srcId="{126CB41F-3E43-4A07-A87E-C4C377D6B531}" destId="{69EFD192-268C-4D23-9A50-5A5856F08F85}" srcOrd="0" destOrd="0" presId="urn:microsoft.com/office/officeart/2005/8/layout/hProcess7"/>
    <dgm:cxn modelId="{56F71B6C-49C5-4DB9-89CA-FF33C1301D35}" type="presParOf" srcId="{126CB41F-3E43-4A07-A87E-C4C377D6B531}" destId="{F98B1BF9-F990-4C41-8F4B-BEB6A1A53F98}" srcOrd="1" destOrd="0" presId="urn:microsoft.com/office/officeart/2005/8/layout/hProcess7"/>
    <dgm:cxn modelId="{663101DA-9218-491F-9471-4CBB3F2B87FC}" type="presParOf" srcId="{126CB41F-3E43-4A07-A87E-C4C377D6B531}" destId="{94140421-A22F-470C-833A-30C96C89CBB9}" srcOrd="2" destOrd="0" presId="urn:microsoft.com/office/officeart/2005/8/layout/hProcess7"/>
  </dgm:cxnLst>
  <dgm:bg/>
  <dgm:whole/>
</dgm:dataModel>
</file>

<file path=ppt/diagrams/data4.xml><?xml version="1.0" encoding="utf-8"?>
<dgm:dataModel xmlns:dgm="http://schemas.openxmlformats.org/drawingml/2006/diagram" xmlns:a="http://schemas.openxmlformats.org/drawingml/2006/main">
  <dgm:ptLst>
    <dgm:pt modelId="{6990882D-9E1A-4460-8C18-4278D6502716}" type="doc">
      <dgm:prSet loTypeId="urn:microsoft.com/office/officeart/2005/8/layout/hList1" loCatId="list" qsTypeId="urn:microsoft.com/office/officeart/2005/8/quickstyle/3d1" qsCatId="3D" csTypeId="urn:microsoft.com/office/officeart/2005/8/colors/accent2_3" csCatId="accent2" phldr="1"/>
      <dgm:spPr/>
      <dgm:t>
        <a:bodyPr/>
        <a:lstStyle/>
        <a:p>
          <a:endParaRPr lang="es-ES"/>
        </a:p>
      </dgm:t>
    </dgm:pt>
    <dgm:pt modelId="{10B4E20F-DFE5-4A04-8715-DF9D2B13B642}">
      <dgm:prSet phldrT="[Texto]"/>
      <dgm:spPr/>
      <dgm:t>
        <a:bodyPr/>
        <a:lstStyle/>
        <a:p>
          <a:pPr algn="l"/>
          <a:r>
            <a:rPr lang="es-ES"/>
            <a:t>Plantilla 1</a:t>
          </a:r>
        </a:p>
      </dgm:t>
    </dgm:pt>
    <dgm:pt modelId="{26DFED75-3669-4276-B455-F921EB3E1D81}" type="parTrans" cxnId="{9E1727C3-B733-4702-94BB-A90A9B1C4297}">
      <dgm:prSet/>
      <dgm:spPr/>
      <dgm:t>
        <a:bodyPr/>
        <a:lstStyle/>
        <a:p>
          <a:pPr algn="l"/>
          <a:endParaRPr lang="es-ES"/>
        </a:p>
      </dgm:t>
    </dgm:pt>
    <dgm:pt modelId="{C891A2C7-0D17-46BF-ABC4-F6D05B84988D}" type="sibTrans" cxnId="{9E1727C3-B733-4702-94BB-A90A9B1C4297}">
      <dgm:prSet/>
      <dgm:spPr/>
      <dgm:t>
        <a:bodyPr/>
        <a:lstStyle/>
        <a:p>
          <a:pPr algn="l"/>
          <a:endParaRPr lang="es-ES"/>
        </a:p>
      </dgm:t>
    </dgm:pt>
    <dgm:pt modelId="{40EBD2BC-8055-4085-B9C9-8DFC3CCE1BFC}">
      <dgm:prSet phldrT="[Texto]"/>
      <dgm:spPr/>
      <dgm:t>
        <a:bodyPr/>
        <a:lstStyle/>
        <a:p>
          <a:pPr algn="l"/>
          <a:r>
            <a:rPr lang="es-ES"/>
            <a:t>plantilla_básica</a:t>
          </a:r>
        </a:p>
      </dgm:t>
    </dgm:pt>
    <dgm:pt modelId="{FE3DCC03-308D-411A-982D-F5B83C88EAB9}" type="parTrans" cxnId="{9ABDA7A9-1B4F-4BCF-889E-EC3E681D0852}">
      <dgm:prSet/>
      <dgm:spPr/>
      <dgm:t>
        <a:bodyPr/>
        <a:lstStyle/>
        <a:p>
          <a:pPr algn="l"/>
          <a:endParaRPr lang="es-ES"/>
        </a:p>
      </dgm:t>
    </dgm:pt>
    <dgm:pt modelId="{865EE776-E821-4627-B93D-F306B441ECC5}" type="sibTrans" cxnId="{9ABDA7A9-1B4F-4BCF-889E-EC3E681D0852}">
      <dgm:prSet/>
      <dgm:spPr/>
      <dgm:t>
        <a:bodyPr/>
        <a:lstStyle/>
        <a:p>
          <a:pPr algn="l"/>
          <a:endParaRPr lang="es-ES"/>
        </a:p>
      </dgm:t>
    </dgm:pt>
    <dgm:pt modelId="{B2FEB59B-CC07-437E-BD76-54C2F01B3A37}">
      <dgm:prSet phldrT="[Texto]"/>
      <dgm:spPr/>
      <dgm:t>
        <a:bodyPr/>
        <a:lstStyle/>
        <a:p>
          <a:pPr algn="l"/>
          <a:r>
            <a:rPr lang="es-ES"/>
            <a:t>Plantilla 2</a:t>
          </a:r>
        </a:p>
      </dgm:t>
    </dgm:pt>
    <dgm:pt modelId="{85FCE9D5-00A9-4436-8D44-C856388C9342}" type="parTrans" cxnId="{78693FCF-3CD4-41A0-BFAC-81F01D4E7F65}">
      <dgm:prSet/>
      <dgm:spPr/>
      <dgm:t>
        <a:bodyPr/>
        <a:lstStyle/>
        <a:p>
          <a:pPr algn="l"/>
          <a:endParaRPr lang="es-ES"/>
        </a:p>
      </dgm:t>
    </dgm:pt>
    <dgm:pt modelId="{B35D3DE8-4828-4B6D-8283-4E8165548E21}" type="sibTrans" cxnId="{78693FCF-3CD4-41A0-BFAC-81F01D4E7F65}">
      <dgm:prSet/>
      <dgm:spPr/>
      <dgm:t>
        <a:bodyPr/>
        <a:lstStyle/>
        <a:p>
          <a:pPr algn="l"/>
          <a:endParaRPr lang="es-ES"/>
        </a:p>
      </dgm:t>
    </dgm:pt>
    <dgm:pt modelId="{88B87764-6CF5-40D9-B4DA-F5416E12F5C7}">
      <dgm:prSet phldrT="[Texto]"/>
      <dgm:spPr/>
      <dgm:t>
        <a:bodyPr/>
        <a:lstStyle/>
        <a:p>
          <a:pPr algn="l"/>
          <a:r>
            <a:rPr lang="es-ES"/>
            <a:t>plantilla_normal</a:t>
          </a:r>
        </a:p>
      </dgm:t>
    </dgm:pt>
    <dgm:pt modelId="{C0E956C4-0CDD-4B76-B394-ADF2D40CBBFE}" type="parTrans" cxnId="{FC647BDD-0A09-4467-AB6E-2AF06F6B05E8}">
      <dgm:prSet/>
      <dgm:spPr/>
      <dgm:t>
        <a:bodyPr/>
        <a:lstStyle/>
        <a:p>
          <a:pPr algn="l"/>
          <a:endParaRPr lang="es-ES"/>
        </a:p>
      </dgm:t>
    </dgm:pt>
    <dgm:pt modelId="{3A81F1A8-430A-4306-87A3-969471920AF4}" type="sibTrans" cxnId="{FC647BDD-0A09-4467-AB6E-2AF06F6B05E8}">
      <dgm:prSet/>
      <dgm:spPr/>
      <dgm:t>
        <a:bodyPr/>
        <a:lstStyle/>
        <a:p>
          <a:pPr algn="l"/>
          <a:endParaRPr lang="es-ES"/>
        </a:p>
      </dgm:t>
    </dgm:pt>
    <dgm:pt modelId="{73812115-AA10-4FB0-A4BE-2A67E3B1C6C1}">
      <dgm:prSet phldrT="[Texto]"/>
      <dgm:spPr/>
      <dgm:t>
        <a:bodyPr/>
        <a:lstStyle/>
        <a:p>
          <a:pPr algn="l"/>
          <a:r>
            <a:rPr lang="es-ES"/>
            <a:t>Plantilla 3</a:t>
          </a:r>
        </a:p>
      </dgm:t>
    </dgm:pt>
    <dgm:pt modelId="{04B201D5-CA7F-437C-BF33-86616290F40E}" type="parTrans" cxnId="{6BE4B4B5-43CA-4F20-AE8B-AA54B39577F8}">
      <dgm:prSet/>
      <dgm:spPr/>
      <dgm:t>
        <a:bodyPr/>
        <a:lstStyle/>
        <a:p>
          <a:pPr algn="l"/>
          <a:endParaRPr lang="es-ES"/>
        </a:p>
      </dgm:t>
    </dgm:pt>
    <dgm:pt modelId="{A0AB54BC-F81D-47E7-BD26-C84040085E08}" type="sibTrans" cxnId="{6BE4B4B5-43CA-4F20-AE8B-AA54B39577F8}">
      <dgm:prSet/>
      <dgm:spPr/>
      <dgm:t>
        <a:bodyPr/>
        <a:lstStyle/>
        <a:p>
          <a:pPr algn="l"/>
          <a:endParaRPr lang="es-ES"/>
        </a:p>
      </dgm:t>
    </dgm:pt>
    <dgm:pt modelId="{D49DB41E-B327-4B2A-B01F-5CDC56BAA286}">
      <dgm:prSet phldrT="[Texto]"/>
      <dgm:spPr/>
      <dgm:t>
        <a:bodyPr/>
        <a:lstStyle/>
        <a:p>
          <a:pPr algn="l"/>
          <a:r>
            <a:rPr lang="es-ES"/>
            <a:t>plantilla_avanzada</a:t>
          </a:r>
        </a:p>
      </dgm:t>
    </dgm:pt>
    <dgm:pt modelId="{9C4C7D0F-CB93-417A-B41E-CA1DD1908F31}" type="parTrans" cxnId="{80DE43E7-204D-4734-B2D0-81CE9899CEF2}">
      <dgm:prSet/>
      <dgm:spPr/>
      <dgm:t>
        <a:bodyPr/>
        <a:lstStyle/>
        <a:p>
          <a:pPr algn="l"/>
          <a:endParaRPr lang="es-ES"/>
        </a:p>
      </dgm:t>
    </dgm:pt>
    <dgm:pt modelId="{D730B9FA-F750-444B-9D1D-69689ED03EE3}" type="sibTrans" cxnId="{80DE43E7-204D-4734-B2D0-81CE9899CEF2}">
      <dgm:prSet/>
      <dgm:spPr/>
      <dgm:t>
        <a:bodyPr/>
        <a:lstStyle/>
        <a:p>
          <a:pPr algn="l"/>
          <a:endParaRPr lang="es-ES"/>
        </a:p>
      </dgm:t>
    </dgm:pt>
    <dgm:pt modelId="{777DE6B6-2710-4DD9-B25A-ED27D73D7709}" type="pres">
      <dgm:prSet presAssocID="{6990882D-9E1A-4460-8C18-4278D6502716}" presName="Name0" presStyleCnt="0">
        <dgm:presLayoutVars>
          <dgm:dir/>
          <dgm:animLvl val="lvl"/>
          <dgm:resizeHandles val="exact"/>
        </dgm:presLayoutVars>
      </dgm:prSet>
      <dgm:spPr/>
      <dgm:t>
        <a:bodyPr/>
        <a:lstStyle/>
        <a:p>
          <a:endParaRPr lang="es-ES"/>
        </a:p>
      </dgm:t>
    </dgm:pt>
    <dgm:pt modelId="{CFB8F07E-0CC2-46B2-AB30-5BCAC1A6F520}" type="pres">
      <dgm:prSet presAssocID="{10B4E20F-DFE5-4A04-8715-DF9D2B13B642}" presName="composite" presStyleCnt="0"/>
      <dgm:spPr/>
    </dgm:pt>
    <dgm:pt modelId="{1A22DE7C-17D8-4B04-9D03-15D1190B910D}" type="pres">
      <dgm:prSet presAssocID="{10B4E20F-DFE5-4A04-8715-DF9D2B13B642}" presName="parTx" presStyleLbl="alignNode1" presStyleIdx="0" presStyleCnt="3">
        <dgm:presLayoutVars>
          <dgm:chMax val="0"/>
          <dgm:chPref val="0"/>
          <dgm:bulletEnabled val="1"/>
        </dgm:presLayoutVars>
      </dgm:prSet>
      <dgm:spPr/>
      <dgm:t>
        <a:bodyPr/>
        <a:lstStyle/>
        <a:p>
          <a:endParaRPr lang="es-ES"/>
        </a:p>
      </dgm:t>
    </dgm:pt>
    <dgm:pt modelId="{3A648467-F3C5-4FBA-B1D1-EC79BC91DAD7}" type="pres">
      <dgm:prSet presAssocID="{10B4E20F-DFE5-4A04-8715-DF9D2B13B642}" presName="desTx" presStyleLbl="alignAccFollowNode1" presStyleIdx="0" presStyleCnt="3">
        <dgm:presLayoutVars>
          <dgm:bulletEnabled val="1"/>
        </dgm:presLayoutVars>
      </dgm:prSet>
      <dgm:spPr/>
      <dgm:t>
        <a:bodyPr/>
        <a:lstStyle/>
        <a:p>
          <a:endParaRPr lang="es-ES"/>
        </a:p>
      </dgm:t>
    </dgm:pt>
    <dgm:pt modelId="{07E06308-4770-46B4-8B06-BB34D86B3AD6}" type="pres">
      <dgm:prSet presAssocID="{C891A2C7-0D17-46BF-ABC4-F6D05B84988D}" presName="space" presStyleCnt="0"/>
      <dgm:spPr/>
    </dgm:pt>
    <dgm:pt modelId="{1BF2FCE6-6E41-4B80-981E-F643BE33D5B8}" type="pres">
      <dgm:prSet presAssocID="{B2FEB59B-CC07-437E-BD76-54C2F01B3A37}" presName="composite" presStyleCnt="0"/>
      <dgm:spPr/>
    </dgm:pt>
    <dgm:pt modelId="{95D5EEA6-8EAD-40C0-8B24-BA8924E23ECA}" type="pres">
      <dgm:prSet presAssocID="{B2FEB59B-CC07-437E-BD76-54C2F01B3A37}" presName="parTx" presStyleLbl="alignNode1" presStyleIdx="1" presStyleCnt="3">
        <dgm:presLayoutVars>
          <dgm:chMax val="0"/>
          <dgm:chPref val="0"/>
          <dgm:bulletEnabled val="1"/>
        </dgm:presLayoutVars>
      </dgm:prSet>
      <dgm:spPr/>
      <dgm:t>
        <a:bodyPr/>
        <a:lstStyle/>
        <a:p>
          <a:endParaRPr lang="es-ES"/>
        </a:p>
      </dgm:t>
    </dgm:pt>
    <dgm:pt modelId="{D5E1F485-43BE-41AA-8348-2ACFAEC4F32C}" type="pres">
      <dgm:prSet presAssocID="{B2FEB59B-CC07-437E-BD76-54C2F01B3A37}" presName="desTx" presStyleLbl="alignAccFollowNode1" presStyleIdx="1" presStyleCnt="3">
        <dgm:presLayoutVars>
          <dgm:bulletEnabled val="1"/>
        </dgm:presLayoutVars>
      </dgm:prSet>
      <dgm:spPr/>
      <dgm:t>
        <a:bodyPr/>
        <a:lstStyle/>
        <a:p>
          <a:endParaRPr lang="es-ES"/>
        </a:p>
      </dgm:t>
    </dgm:pt>
    <dgm:pt modelId="{6F0DB9AD-929E-45C9-B4ED-2DE94AD31B88}" type="pres">
      <dgm:prSet presAssocID="{B35D3DE8-4828-4B6D-8283-4E8165548E21}" presName="space" presStyleCnt="0"/>
      <dgm:spPr/>
    </dgm:pt>
    <dgm:pt modelId="{09262996-6ABC-45B6-9371-5BF625F8D184}" type="pres">
      <dgm:prSet presAssocID="{73812115-AA10-4FB0-A4BE-2A67E3B1C6C1}" presName="composite" presStyleCnt="0"/>
      <dgm:spPr/>
    </dgm:pt>
    <dgm:pt modelId="{24826394-7FA5-4819-8D75-BD4FADB64747}" type="pres">
      <dgm:prSet presAssocID="{73812115-AA10-4FB0-A4BE-2A67E3B1C6C1}" presName="parTx" presStyleLbl="alignNode1" presStyleIdx="2" presStyleCnt="3">
        <dgm:presLayoutVars>
          <dgm:chMax val="0"/>
          <dgm:chPref val="0"/>
          <dgm:bulletEnabled val="1"/>
        </dgm:presLayoutVars>
      </dgm:prSet>
      <dgm:spPr/>
      <dgm:t>
        <a:bodyPr/>
        <a:lstStyle/>
        <a:p>
          <a:endParaRPr lang="es-ES"/>
        </a:p>
      </dgm:t>
    </dgm:pt>
    <dgm:pt modelId="{ADC84AD4-B170-4440-B24A-E49B51BD1AD2}" type="pres">
      <dgm:prSet presAssocID="{73812115-AA10-4FB0-A4BE-2A67E3B1C6C1}" presName="desTx" presStyleLbl="alignAccFollowNode1" presStyleIdx="2" presStyleCnt="3">
        <dgm:presLayoutVars>
          <dgm:bulletEnabled val="1"/>
        </dgm:presLayoutVars>
      </dgm:prSet>
      <dgm:spPr/>
      <dgm:t>
        <a:bodyPr/>
        <a:lstStyle/>
        <a:p>
          <a:endParaRPr lang="es-ES"/>
        </a:p>
      </dgm:t>
    </dgm:pt>
  </dgm:ptLst>
  <dgm:cxnLst>
    <dgm:cxn modelId="{9E1727C3-B733-4702-94BB-A90A9B1C4297}" srcId="{6990882D-9E1A-4460-8C18-4278D6502716}" destId="{10B4E20F-DFE5-4A04-8715-DF9D2B13B642}" srcOrd="0" destOrd="0" parTransId="{26DFED75-3669-4276-B455-F921EB3E1D81}" sibTransId="{C891A2C7-0D17-46BF-ABC4-F6D05B84988D}"/>
    <dgm:cxn modelId="{E8FA019B-B2E1-40C4-968F-A68919D308F0}" type="presOf" srcId="{10B4E20F-DFE5-4A04-8715-DF9D2B13B642}" destId="{1A22DE7C-17D8-4B04-9D03-15D1190B910D}" srcOrd="0" destOrd="0" presId="urn:microsoft.com/office/officeart/2005/8/layout/hList1"/>
    <dgm:cxn modelId="{57CF35FE-837C-478A-B8E4-50E3217D0F54}" type="presOf" srcId="{B2FEB59B-CC07-437E-BD76-54C2F01B3A37}" destId="{95D5EEA6-8EAD-40C0-8B24-BA8924E23ECA}" srcOrd="0" destOrd="0" presId="urn:microsoft.com/office/officeart/2005/8/layout/hList1"/>
    <dgm:cxn modelId="{AFB4ABCE-EB7B-45B8-9323-94D8C2E0DAC0}" type="presOf" srcId="{73812115-AA10-4FB0-A4BE-2A67E3B1C6C1}" destId="{24826394-7FA5-4819-8D75-BD4FADB64747}" srcOrd="0" destOrd="0" presId="urn:microsoft.com/office/officeart/2005/8/layout/hList1"/>
    <dgm:cxn modelId="{15DDB9FA-2AD6-44F2-9698-94DB6CCEEF00}" type="presOf" srcId="{D49DB41E-B327-4B2A-B01F-5CDC56BAA286}" destId="{ADC84AD4-B170-4440-B24A-E49B51BD1AD2}" srcOrd="0" destOrd="0" presId="urn:microsoft.com/office/officeart/2005/8/layout/hList1"/>
    <dgm:cxn modelId="{6BE4B4B5-43CA-4F20-AE8B-AA54B39577F8}" srcId="{6990882D-9E1A-4460-8C18-4278D6502716}" destId="{73812115-AA10-4FB0-A4BE-2A67E3B1C6C1}" srcOrd="2" destOrd="0" parTransId="{04B201D5-CA7F-437C-BF33-86616290F40E}" sibTransId="{A0AB54BC-F81D-47E7-BD26-C84040085E08}"/>
    <dgm:cxn modelId="{78693FCF-3CD4-41A0-BFAC-81F01D4E7F65}" srcId="{6990882D-9E1A-4460-8C18-4278D6502716}" destId="{B2FEB59B-CC07-437E-BD76-54C2F01B3A37}" srcOrd="1" destOrd="0" parTransId="{85FCE9D5-00A9-4436-8D44-C856388C9342}" sibTransId="{B35D3DE8-4828-4B6D-8283-4E8165548E21}"/>
    <dgm:cxn modelId="{B5D983B7-3502-4C43-8A49-CCB3BED7EA7B}" type="presOf" srcId="{40EBD2BC-8055-4085-B9C9-8DFC3CCE1BFC}" destId="{3A648467-F3C5-4FBA-B1D1-EC79BC91DAD7}" srcOrd="0" destOrd="0" presId="urn:microsoft.com/office/officeart/2005/8/layout/hList1"/>
    <dgm:cxn modelId="{3E97C515-E323-4C58-9893-5410B8781C1F}" type="presOf" srcId="{6990882D-9E1A-4460-8C18-4278D6502716}" destId="{777DE6B6-2710-4DD9-B25A-ED27D73D7709}" srcOrd="0" destOrd="0" presId="urn:microsoft.com/office/officeart/2005/8/layout/hList1"/>
    <dgm:cxn modelId="{FC647BDD-0A09-4467-AB6E-2AF06F6B05E8}" srcId="{B2FEB59B-CC07-437E-BD76-54C2F01B3A37}" destId="{88B87764-6CF5-40D9-B4DA-F5416E12F5C7}" srcOrd="0" destOrd="0" parTransId="{C0E956C4-0CDD-4B76-B394-ADF2D40CBBFE}" sibTransId="{3A81F1A8-430A-4306-87A3-969471920AF4}"/>
    <dgm:cxn modelId="{9ABDA7A9-1B4F-4BCF-889E-EC3E681D0852}" srcId="{10B4E20F-DFE5-4A04-8715-DF9D2B13B642}" destId="{40EBD2BC-8055-4085-B9C9-8DFC3CCE1BFC}" srcOrd="0" destOrd="0" parTransId="{FE3DCC03-308D-411A-982D-F5B83C88EAB9}" sibTransId="{865EE776-E821-4627-B93D-F306B441ECC5}"/>
    <dgm:cxn modelId="{80DE43E7-204D-4734-B2D0-81CE9899CEF2}" srcId="{73812115-AA10-4FB0-A4BE-2A67E3B1C6C1}" destId="{D49DB41E-B327-4B2A-B01F-5CDC56BAA286}" srcOrd="0" destOrd="0" parTransId="{9C4C7D0F-CB93-417A-B41E-CA1DD1908F31}" sibTransId="{D730B9FA-F750-444B-9D1D-69689ED03EE3}"/>
    <dgm:cxn modelId="{1B176758-8423-41BE-9537-BC7F3B6BF3CB}" type="presOf" srcId="{88B87764-6CF5-40D9-B4DA-F5416E12F5C7}" destId="{D5E1F485-43BE-41AA-8348-2ACFAEC4F32C}" srcOrd="0" destOrd="0" presId="urn:microsoft.com/office/officeart/2005/8/layout/hList1"/>
    <dgm:cxn modelId="{55839BC4-0029-48E1-9840-8AB0605E4631}" type="presParOf" srcId="{777DE6B6-2710-4DD9-B25A-ED27D73D7709}" destId="{CFB8F07E-0CC2-46B2-AB30-5BCAC1A6F520}" srcOrd="0" destOrd="0" presId="urn:microsoft.com/office/officeart/2005/8/layout/hList1"/>
    <dgm:cxn modelId="{E7C50A45-70AB-4AD5-A254-C3E2F74EFB55}" type="presParOf" srcId="{CFB8F07E-0CC2-46B2-AB30-5BCAC1A6F520}" destId="{1A22DE7C-17D8-4B04-9D03-15D1190B910D}" srcOrd="0" destOrd="0" presId="urn:microsoft.com/office/officeart/2005/8/layout/hList1"/>
    <dgm:cxn modelId="{7D6D1EB2-078F-4894-B273-FF82303B2836}" type="presParOf" srcId="{CFB8F07E-0CC2-46B2-AB30-5BCAC1A6F520}" destId="{3A648467-F3C5-4FBA-B1D1-EC79BC91DAD7}" srcOrd="1" destOrd="0" presId="urn:microsoft.com/office/officeart/2005/8/layout/hList1"/>
    <dgm:cxn modelId="{689EE49D-FDDA-4510-B8A5-25AC6C017B33}" type="presParOf" srcId="{777DE6B6-2710-4DD9-B25A-ED27D73D7709}" destId="{07E06308-4770-46B4-8B06-BB34D86B3AD6}" srcOrd="1" destOrd="0" presId="urn:microsoft.com/office/officeart/2005/8/layout/hList1"/>
    <dgm:cxn modelId="{2D7C055A-E45A-4F1E-824A-C59713F64DE0}" type="presParOf" srcId="{777DE6B6-2710-4DD9-B25A-ED27D73D7709}" destId="{1BF2FCE6-6E41-4B80-981E-F643BE33D5B8}" srcOrd="2" destOrd="0" presId="urn:microsoft.com/office/officeart/2005/8/layout/hList1"/>
    <dgm:cxn modelId="{5A60380A-0545-451F-8321-BA2619CB86B7}" type="presParOf" srcId="{1BF2FCE6-6E41-4B80-981E-F643BE33D5B8}" destId="{95D5EEA6-8EAD-40C0-8B24-BA8924E23ECA}" srcOrd="0" destOrd="0" presId="urn:microsoft.com/office/officeart/2005/8/layout/hList1"/>
    <dgm:cxn modelId="{6E754717-5712-4E9A-B0CF-82D0297A0D3B}" type="presParOf" srcId="{1BF2FCE6-6E41-4B80-981E-F643BE33D5B8}" destId="{D5E1F485-43BE-41AA-8348-2ACFAEC4F32C}" srcOrd="1" destOrd="0" presId="urn:microsoft.com/office/officeart/2005/8/layout/hList1"/>
    <dgm:cxn modelId="{EEC45E94-A1CC-4D3B-8231-1FFE2A40D753}" type="presParOf" srcId="{777DE6B6-2710-4DD9-B25A-ED27D73D7709}" destId="{6F0DB9AD-929E-45C9-B4ED-2DE94AD31B88}" srcOrd="3" destOrd="0" presId="urn:microsoft.com/office/officeart/2005/8/layout/hList1"/>
    <dgm:cxn modelId="{9D245418-CF28-4A6C-BBA2-C33180F0BBB5}" type="presParOf" srcId="{777DE6B6-2710-4DD9-B25A-ED27D73D7709}" destId="{09262996-6ABC-45B6-9371-5BF625F8D184}" srcOrd="4" destOrd="0" presId="urn:microsoft.com/office/officeart/2005/8/layout/hList1"/>
    <dgm:cxn modelId="{8DD4F472-D4E6-4011-BC68-A7CEE742DC4B}" type="presParOf" srcId="{09262996-6ABC-45B6-9371-5BF625F8D184}" destId="{24826394-7FA5-4819-8D75-BD4FADB64747}" srcOrd="0" destOrd="0" presId="urn:microsoft.com/office/officeart/2005/8/layout/hList1"/>
    <dgm:cxn modelId="{A8B50A91-3429-4891-BE0F-2602D0A01D5D}" type="presParOf" srcId="{09262996-6ABC-45B6-9371-5BF625F8D184}" destId="{ADC84AD4-B170-4440-B24A-E49B51BD1AD2}"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9384F741-6FB8-4394-9A19-2EBBD8B22434}" type="doc">
      <dgm:prSet loTypeId="urn:microsoft.com/office/officeart/2005/8/layout/hProcess7" loCatId="list" qsTypeId="urn:microsoft.com/office/officeart/2005/8/quickstyle/simple5" qsCatId="simple" csTypeId="urn:microsoft.com/office/officeart/2005/8/colors/accent1_5" csCatId="accent1" phldr="1"/>
      <dgm:spPr/>
      <dgm:t>
        <a:bodyPr/>
        <a:lstStyle/>
        <a:p>
          <a:endParaRPr lang="es-ES"/>
        </a:p>
      </dgm:t>
    </dgm:pt>
    <dgm:pt modelId="{03D7E5FD-A0AE-40A1-B9E7-B1C46564E7C6}">
      <dgm:prSet phldrT="[Texto]"/>
      <dgm:spPr/>
      <dgm:t>
        <a:bodyPr/>
        <a:lstStyle/>
        <a:p>
          <a:r>
            <a:rPr lang="es-ES"/>
            <a:t>Paso 1</a:t>
          </a:r>
        </a:p>
      </dgm:t>
    </dgm:pt>
    <dgm:pt modelId="{9241FEC9-CC10-418A-827D-F19D8E6AE10F}" type="parTrans" cxnId="{E4317A1C-21FA-4C2B-8BCF-E21D446DE34E}">
      <dgm:prSet/>
      <dgm:spPr/>
      <dgm:t>
        <a:bodyPr/>
        <a:lstStyle/>
        <a:p>
          <a:endParaRPr lang="es-ES"/>
        </a:p>
      </dgm:t>
    </dgm:pt>
    <dgm:pt modelId="{9E243B96-F4CF-432E-92CC-927DB2B7B36D}" type="sibTrans" cxnId="{E4317A1C-21FA-4C2B-8BCF-E21D446DE34E}">
      <dgm:prSet/>
      <dgm:spPr/>
      <dgm:t>
        <a:bodyPr/>
        <a:lstStyle/>
        <a:p>
          <a:endParaRPr lang="es-ES"/>
        </a:p>
      </dgm:t>
    </dgm:pt>
    <dgm:pt modelId="{7CB3BCB2-4E12-44F8-A4D7-64B875583AE2}">
      <dgm:prSet phldrT="[Texto]"/>
      <dgm:spPr/>
      <dgm:t>
        <a:bodyPr/>
        <a:lstStyle/>
        <a:p>
          <a:r>
            <a:rPr lang="es-ES"/>
            <a:t>número_de_páginas=2</a:t>
          </a:r>
        </a:p>
      </dgm:t>
    </dgm:pt>
    <dgm:pt modelId="{787CAFA1-3942-499A-ABC4-7DE7B29EF960}" type="parTrans" cxnId="{7B42C328-88D7-4A85-A283-26E769A9A0E5}">
      <dgm:prSet/>
      <dgm:spPr/>
      <dgm:t>
        <a:bodyPr/>
        <a:lstStyle/>
        <a:p>
          <a:endParaRPr lang="es-ES"/>
        </a:p>
      </dgm:t>
    </dgm:pt>
    <dgm:pt modelId="{B63D5A5C-72C2-4ECE-AE93-9BC7E0205F27}" type="sibTrans" cxnId="{7B42C328-88D7-4A85-A283-26E769A9A0E5}">
      <dgm:prSet/>
      <dgm:spPr/>
      <dgm:t>
        <a:bodyPr/>
        <a:lstStyle/>
        <a:p>
          <a:endParaRPr lang="es-ES"/>
        </a:p>
      </dgm:t>
    </dgm:pt>
    <dgm:pt modelId="{5F39E7F4-7632-4223-B315-75B78A2F9846}">
      <dgm:prSet phldrT="[Texto]"/>
      <dgm:spPr/>
      <dgm:t>
        <a:bodyPr/>
        <a:lstStyle/>
        <a:p>
          <a:r>
            <a:rPr lang="es-ES"/>
            <a:t>Paso 2</a:t>
          </a:r>
        </a:p>
      </dgm:t>
    </dgm:pt>
    <dgm:pt modelId="{05163FF1-678A-49F6-B94B-8EB88376B420}" type="parTrans" cxnId="{3FE422AC-9B46-47D1-9BD2-03CDBDB8D99A}">
      <dgm:prSet/>
      <dgm:spPr/>
      <dgm:t>
        <a:bodyPr/>
        <a:lstStyle/>
        <a:p>
          <a:endParaRPr lang="es-ES"/>
        </a:p>
      </dgm:t>
    </dgm:pt>
    <dgm:pt modelId="{3BB56662-45EC-449F-9141-8D807747A3E5}" type="sibTrans" cxnId="{3FE422AC-9B46-47D1-9BD2-03CDBDB8D99A}">
      <dgm:prSet/>
      <dgm:spPr/>
      <dgm:t>
        <a:bodyPr/>
        <a:lstStyle/>
        <a:p>
          <a:endParaRPr lang="es-ES"/>
        </a:p>
      </dgm:t>
    </dgm:pt>
    <dgm:pt modelId="{F82E7E9D-478B-4268-86EC-AFBEB4C26CA2}">
      <dgm:prSet phldrT="[Texto]"/>
      <dgm:spPr/>
      <dgm:t>
        <a:bodyPr/>
        <a:lstStyle/>
        <a:p>
          <a:r>
            <a:rPr lang="es-ES"/>
            <a:t>número_de_páginas=3</a:t>
          </a:r>
        </a:p>
      </dgm:t>
    </dgm:pt>
    <dgm:pt modelId="{90DDDE75-F9EB-4352-816C-144B8E00F411}" type="parTrans" cxnId="{D04DA06C-BE0C-4BA3-B996-51A05E86ADE9}">
      <dgm:prSet/>
      <dgm:spPr/>
      <dgm:t>
        <a:bodyPr/>
        <a:lstStyle/>
        <a:p>
          <a:endParaRPr lang="es-ES"/>
        </a:p>
      </dgm:t>
    </dgm:pt>
    <dgm:pt modelId="{C33FC6DA-2A62-4919-9236-C80E5021E86D}" type="sibTrans" cxnId="{D04DA06C-BE0C-4BA3-B996-51A05E86ADE9}">
      <dgm:prSet/>
      <dgm:spPr/>
      <dgm:t>
        <a:bodyPr/>
        <a:lstStyle/>
        <a:p>
          <a:endParaRPr lang="es-ES"/>
        </a:p>
      </dgm:t>
    </dgm:pt>
    <dgm:pt modelId="{7C5CC1BE-7C8D-44FD-B9EF-76CBA796B004}">
      <dgm:prSet phldrT="[Texto]"/>
      <dgm:spPr/>
      <dgm:t>
        <a:bodyPr/>
        <a:lstStyle/>
        <a:p>
          <a:r>
            <a:rPr lang="es-ES"/>
            <a:t>Paso 3</a:t>
          </a:r>
        </a:p>
      </dgm:t>
    </dgm:pt>
    <dgm:pt modelId="{BFC2D22B-380B-41CB-8EA7-DD84B0C4BA6B}" type="parTrans" cxnId="{B8ADD345-BFD0-4FB2-B60A-E66F8DCA3118}">
      <dgm:prSet/>
      <dgm:spPr/>
      <dgm:t>
        <a:bodyPr/>
        <a:lstStyle/>
        <a:p>
          <a:endParaRPr lang="es-ES"/>
        </a:p>
      </dgm:t>
    </dgm:pt>
    <dgm:pt modelId="{09D4D514-81DB-4ED4-AE17-5E3C774C4B9C}" type="sibTrans" cxnId="{B8ADD345-BFD0-4FB2-B60A-E66F8DCA3118}">
      <dgm:prSet/>
      <dgm:spPr/>
      <dgm:t>
        <a:bodyPr/>
        <a:lstStyle/>
        <a:p>
          <a:endParaRPr lang="es-ES"/>
        </a:p>
      </dgm:t>
    </dgm:pt>
    <dgm:pt modelId="{6DD21957-7418-4716-8389-F5694D25E662}">
      <dgm:prSet phldrT="[Texto]"/>
      <dgm:spPr/>
      <dgm:t>
        <a:bodyPr/>
        <a:lstStyle/>
        <a:p>
          <a:r>
            <a:rPr lang="es-ES"/>
            <a:t>número_de_páginas=4</a:t>
          </a:r>
        </a:p>
      </dgm:t>
    </dgm:pt>
    <dgm:pt modelId="{2A84585E-24D9-4CF7-9634-8F1D1526B16F}" type="parTrans" cxnId="{00C8D159-C841-4EBA-B318-63F3B2C66CF6}">
      <dgm:prSet/>
      <dgm:spPr/>
      <dgm:t>
        <a:bodyPr/>
        <a:lstStyle/>
        <a:p>
          <a:endParaRPr lang="es-ES"/>
        </a:p>
      </dgm:t>
    </dgm:pt>
    <dgm:pt modelId="{6B902FEA-A42D-439E-BC5B-ADCE49CB0AF0}" type="sibTrans" cxnId="{00C8D159-C841-4EBA-B318-63F3B2C66CF6}">
      <dgm:prSet/>
      <dgm:spPr/>
      <dgm:t>
        <a:bodyPr/>
        <a:lstStyle/>
        <a:p>
          <a:endParaRPr lang="es-ES"/>
        </a:p>
      </dgm:t>
    </dgm:pt>
    <dgm:pt modelId="{DB1AEF91-0756-43F0-AA12-0000458C3582}">
      <dgm:prSet phldrT="[Texto]"/>
      <dgm:spPr/>
      <dgm:t>
        <a:bodyPr/>
        <a:lstStyle/>
        <a:p>
          <a:r>
            <a:rPr lang="es-ES"/>
            <a:t>contenido=(s[aeiou]s, [aeiou]s[aeiou])</a:t>
          </a:r>
        </a:p>
        <a:p>
          <a:r>
            <a:rPr lang="es-ES"/>
            <a:t>ayuda=flecha_al_comienzo</a:t>
          </a:r>
        </a:p>
        <a:p>
          <a:r>
            <a:rPr lang="es-ES"/>
            <a:t>tipo_de_letra=cuadricula</a:t>
          </a:r>
        </a:p>
        <a:p>
          <a:r>
            <a:rPr lang="es-ES"/>
            <a:t>tamaño_de_letra=[35-40]</a:t>
          </a:r>
        </a:p>
      </dgm:t>
    </dgm:pt>
    <dgm:pt modelId="{9BDB191D-8CDC-43FB-9C53-898CE9667CC6}" type="parTrans" cxnId="{2290BA08-1672-4CD9-A85D-3F857C4F073B}">
      <dgm:prSet/>
      <dgm:spPr/>
      <dgm:t>
        <a:bodyPr/>
        <a:lstStyle/>
        <a:p>
          <a:endParaRPr lang="es-ES"/>
        </a:p>
      </dgm:t>
    </dgm:pt>
    <dgm:pt modelId="{DBBE946F-CDEF-4B57-BE83-2ACDC6DBB289}" type="sibTrans" cxnId="{2290BA08-1672-4CD9-A85D-3F857C4F073B}">
      <dgm:prSet/>
      <dgm:spPr/>
      <dgm:t>
        <a:bodyPr/>
        <a:lstStyle/>
        <a:p>
          <a:endParaRPr lang="es-ES"/>
        </a:p>
      </dgm:t>
    </dgm:pt>
    <dgm:pt modelId="{2CD3D972-DA15-4695-9670-70966EEBAAB7}">
      <dgm:prSet phldrT="[Texto]"/>
      <dgm:spPr/>
      <dgm:t>
        <a:bodyPr/>
        <a:lstStyle/>
        <a:p>
          <a:endParaRPr lang="es-ES"/>
        </a:p>
      </dgm:t>
    </dgm:pt>
    <dgm:pt modelId="{7085ECBD-7060-4425-8DDA-F6613CFDBCBF}" type="parTrans" cxnId="{BAD83CCA-B147-4133-950E-CAF2ECA6861B}">
      <dgm:prSet/>
      <dgm:spPr/>
      <dgm:t>
        <a:bodyPr/>
        <a:lstStyle/>
        <a:p>
          <a:endParaRPr lang="es-ES"/>
        </a:p>
      </dgm:t>
    </dgm:pt>
    <dgm:pt modelId="{573DBDEC-E528-4492-BB92-0F3270518543}" type="sibTrans" cxnId="{BAD83CCA-B147-4133-950E-CAF2ECA6861B}">
      <dgm:prSet/>
      <dgm:spPr/>
      <dgm:t>
        <a:bodyPr/>
        <a:lstStyle/>
        <a:p>
          <a:endParaRPr lang="es-ES"/>
        </a:p>
      </dgm:t>
    </dgm:pt>
    <dgm:pt modelId="{82A3EF41-8771-4C83-9E7D-EC9C241EFFB2}">
      <dgm:prSet phldrT="[Texto]"/>
      <dgm:spPr/>
      <dgm:t>
        <a:bodyPr/>
        <a:lstStyle/>
        <a:p>
          <a:r>
            <a:rPr lang="es-ES"/>
            <a:t>contenido=(d[aeiou], dado, dedo, duda de adela)</a:t>
          </a:r>
        </a:p>
        <a:p>
          <a:r>
            <a:rPr lang="es-ES"/>
            <a:t>ayuda=punto_al_comienzo</a:t>
          </a:r>
        </a:p>
      </dgm:t>
    </dgm:pt>
    <dgm:pt modelId="{58CFAB9D-9196-4213-966C-76AA915BC102}" type="parTrans" cxnId="{6B812089-0D65-4756-AA3C-04EFE11C141F}">
      <dgm:prSet/>
      <dgm:spPr/>
      <dgm:t>
        <a:bodyPr/>
        <a:lstStyle/>
        <a:p>
          <a:endParaRPr lang="es-ES"/>
        </a:p>
      </dgm:t>
    </dgm:pt>
    <dgm:pt modelId="{276B7501-C8E1-4AE2-BFBE-E7DD23205901}" type="sibTrans" cxnId="{6B812089-0D65-4756-AA3C-04EFE11C141F}">
      <dgm:prSet/>
      <dgm:spPr/>
      <dgm:t>
        <a:bodyPr/>
        <a:lstStyle/>
        <a:p>
          <a:endParaRPr lang="es-ES"/>
        </a:p>
      </dgm:t>
    </dgm:pt>
    <dgm:pt modelId="{106FB020-79BD-49D8-BEF5-C2B7C72EF9F2}">
      <dgm:prSet phldrT="[Texto]"/>
      <dgm:spPr/>
      <dgm:t>
        <a:bodyPr/>
        <a:lstStyle/>
        <a:p>
          <a:r>
            <a:rPr lang="es-ES"/>
            <a:t>contenido=(p, p[aeiou], pipa, pola, dame su pipa)</a:t>
          </a:r>
        </a:p>
        <a:p>
          <a:r>
            <a:rPr lang="es-ES"/>
            <a:t>ayuda=ninguna</a:t>
          </a:r>
        </a:p>
      </dgm:t>
    </dgm:pt>
    <dgm:pt modelId="{83AE8A1B-3664-4992-AC5D-29E74507A149}" type="parTrans" cxnId="{50A861B8-17AB-4494-AB20-0269BD639526}">
      <dgm:prSet/>
      <dgm:spPr/>
      <dgm:t>
        <a:bodyPr/>
        <a:lstStyle/>
        <a:p>
          <a:endParaRPr lang="es-ES"/>
        </a:p>
      </dgm:t>
    </dgm:pt>
    <dgm:pt modelId="{311564B9-0508-4B28-8300-DE1C34526A6D}" type="sibTrans" cxnId="{50A861B8-17AB-4494-AB20-0269BD639526}">
      <dgm:prSet/>
      <dgm:spPr/>
      <dgm:t>
        <a:bodyPr/>
        <a:lstStyle/>
        <a:p>
          <a:endParaRPr lang="es-ES"/>
        </a:p>
      </dgm:t>
    </dgm:pt>
    <dgm:pt modelId="{83D9C3BC-0A1E-4DDB-9850-DFD53F7CF20C}">
      <dgm:prSet/>
      <dgm:spPr/>
      <dgm:t>
        <a:bodyPr/>
        <a:lstStyle/>
        <a:p>
          <a:r>
            <a:rPr lang="es-ES"/>
            <a:t>tipo_de_letra=pautada</a:t>
          </a:r>
        </a:p>
        <a:p>
          <a:r>
            <a:rPr lang="es-ES"/>
            <a:t>tamaño_de_letra=[32-37]</a:t>
          </a:r>
        </a:p>
      </dgm:t>
    </dgm:pt>
    <dgm:pt modelId="{7DAEA885-C737-4FBB-BD14-C5DD84A12379}" type="parTrans" cxnId="{A86BD1F5-F20A-48AC-B12E-6B3F482FE08E}">
      <dgm:prSet/>
      <dgm:spPr/>
      <dgm:t>
        <a:bodyPr/>
        <a:lstStyle/>
        <a:p>
          <a:endParaRPr lang="es-ES"/>
        </a:p>
      </dgm:t>
    </dgm:pt>
    <dgm:pt modelId="{6AC9DE78-7855-4855-A8AD-D073C9540941}" type="sibTrans" cxnId="{A86BD1F5-F20A-48AC-B12E-6B3F482FE08E}">
      <dgm:prSet/>
      <dgm:spPr/>
      <dgm:t>
        <a:bodyPr/>
        <a:lstStyle/>
        <a:p>
          <a:endParaRPr lang="es-ES"/>
        </a:p>
      </dgm:t>
    </dgm:pt>
    <dgm:pt modelId="{5F7881DB-7A12-42B5-8D7F-4B6F64367EF0}">
      <dgm:prSet/>
      <dgm:spPr/>
      <dgm:t>
        <a:bodyPr/>
        <a:lstStyle/>
        <a:p>
          <a:r>
            <a:rPr lang="es-ES"/>
            <a:t>tipo_de_letra=guiada</a:t>
          </a:r>
        </a:p>
        <a:p>
          <a:r>
            <a:rPr lang="es-ES"/>
            <a:t>tamaño_de_letra=[30-35]</a:t>
          </a:r>
        </a:p>
      </dgm:t>
    </dgm:pt>
    <dgm:pt modelId="{8DC666C9-B669-4272-9F48-CE9A252F1341}" type="parTrans" cxnId="{B6123CAD-9B4B-4563-BF8D-7DA01B75151E}">
      <dgm:prSet/>
      <dgm:spPr/>
      <dgm:t>
        <a:bodyPr/>
        <a:lstStyle/>
        <a:p>
          <a:endParaRPr lang="es-ES"/>
        </a:p>
      </dgm:t>
    </dgm:pt>
    <dgm:pt modelId="{7FE70920-DE80-4B3E-8B30-8401D553E467}" type="sibTrans" cxnId="{B6123CAD-9B4B-4563-BF8D-7DA01B75151E}">
      <dgm:prSet/>
      <dgm:spPr/>
      <dgm:t>
        <a:bodyPr/>
        <a:lstStyle/>
        <a:p>
          <a:endParaRPr lang="es-ES"/>
        </a:p>
      </dgm:t>
    </dgm:pt>
    <dgm:pt modelId="{86216698-05D3-4F82-98C6-13B00C0BB486}" type="pres">
      <dgm:prSet presAssocID="{9384F741-6FB8-4394-9A19-2EBBD8B22434}" presName="Name0" presStyleCnt="0">
        <dgm:presLayoutVars>
          <dgm:dir/>
          <dgm:animLvl val="lvl"/>
          <dgm:resizeHandles val="exact"/>
        </dgm:presLayoutVars>
      </dgm:prSet>
      <dgm:spPr/>
      <dgm:t>
        <a:bodyPr/>
        <a:lstStyle/>
        <a:p>
          <a:endParaRPr lang="es-ES"/>
        </a:p>
      </dgm:t>
    </dgm:pt>
    <dgm:pt modelId="{9AC11DF5-DE54-4210-B79D-AFE68059B9E8}" type="pres">
      <dgm:prSet presAssocID="{03D7E5FD-A0AE-40A1-B9E7-B1C46564E7C6}" presName="compositeNode" presStyleCnt="0">
        <dgm:presLayoutVars>
          <dgm:bulletEnabled val="1"/>
        </dgm:presLayoutVars>
      </dgm:prSet>
      <dgm:spPr/>
    </dgm:pt>
    <dgm:pt modelId="{ABA7F7F6-CE6C-4903-81A0-55ABF38F1601}" type="pres">
      <dgm:prSet presAssocID="{03D7E5FD-A0AE-40A1-B9E7-B1C46564E7C6}" presName="bgRect" presStyleLbl="node1" presStyleIdx="0" presStyleCnt="3"/>
      <dgm:spPr/>
      <dgm:t>
        <a:bodyPr/>
        <a:lstStyle/>
        <a:p>
          <a:endParaRPr lang="es-ES"/>
        </a:p>
      </dgm:t>
    </dgm:pt>
    <dgm:pt modelId="{715B084D-09A2-457F-84CD-C32CEA8274EC}" type="pres">
      <dgm:prSet presAssocID="{03D7E5FD-A0AE-40A1-B9E7-B1C46564E7C6}" presName="parentNode" presStyleLbl="node1" presStyleIdx="0" presStyleCnt="3">
        <dgm:presLayoutVars>
          <dgm:chMax val="0"/>
          <dgm:bulletEnabled val="1"/>
        </dgm:presLayoutVars>
      </dgm:prSet>
      <dgm:spPr/>
      <dgm:t>
        <a:bodyPr/>
        <a:lstStyle/>
        <a:p>
          <a:endParaRPr lang="es-ES"/>
        </a:p>
      </dgm:t>
    </dgm:pt>
    <dgm:pt modelId="{121D0BDB-966E-42A8-9D75-E53D4E4477C7}" type="pres">
      <dgm:prSet presAssocID="{03D7E5FD-A0AE-40A1-B9E7-B1C46564E7C6}" presName="childNode" presStyleLbl="node1" presStyleIdx="0" presStyleCnt="3">
        <dgm:presLayoutVars>
          <dgm:bulletEnabled val="1"/>
        </dgm:presLayoutVars>
      </dgm:prSet>
      <dgm:spPr/>
      <dgm:t>
        <a:bodyPr/>
        <a:lstStyle/>
        <a:p>
          <a:endParaRPr lang="es-ES"/>
        </a:p>
      </dgm:t>
    </dgm:pt>
    <dgm:pt modelId="{48A16770-C9B8-4B6E-9C60-4AAE711307C0}" type="pres">
      <dgm:prSet presAssocID="{9E243B96-F4CF-432E-92CC-927DB2B7B36D}" presName="hSp" presStyleCnt="0"/>
      <dgm:spPr/>
    </dgm:pt>
    <dgm:pt modelId="{B880A24E-DE89-4C9F-B7F7-AF63AE48E9A3}" type="pres">
      <dgm:prSet presAssocID="{9E243B96-F4CF-432E-92CC-927DB2B7B36D}" presName="vProcSp" presStyleCnt="0"/>
      <dgm:spPr/>
    </dgm:pt>
    <dgm:pt modelId="{10E5FEF9-6575-4B2B-A3F0-4F63BCFA5A84}" type="pres">
      <dgm:prSet presAssocID="{9E243B96-F4CF-432E-92CC-927DB2B7B36D}" presName="vSp1" presStyleCnt="0"/>
      <dgm:spPr/>
    </dgm:pt>
    <dgm:pt modelId="{6E92FFB9-F7D7-4F62-94DB-8E648B7BD441}" type="pres">
      <dgm:prSet presAssocID="{9E243B96-F4CF-432E-92CC-927DB2B7B36D}" presName="simulatedConn" presStyleLbl="solidFgAcc1" presStyleIdx="0" presStyleCnt="2" custScaleY="207546"/>
      <dgm:spPr/>
    </dgm:pt>
    <dgm:pt modelId="{502F88D5-B5E1-4C36-9BD1-70CF7CB79EE5}" type="pres">
      <dgm:prSet presAssocID="{9E243B96-F4CF-432E-92CC-927DB2B7B36D}" presName="vSp2" presStyleCnt="0"/>
      <dgm:spPr/>
    </dgm:pt>
    <dgm:pt modelId="{7E560324-E578-4C2A-B41E-B2C8B9118CCC}" type="pres">
      <dgm:prSet presAssocID="{9E243B96-F4CF-432E-92CC-927DB2B7B36D}" presName="sibTrans" presStyleCnt="0"/>
      <dgm:spPr/>
    </dgm:pt>
    <dgm:pt modelId="{529AA0DD-C6E1-4A83-A5CD-2EDF07D53C15}" type="pres">
      <dgm:prSet presAssocID="{5F39E7F4-7632-4223-B315-75B78A2F9846}" presName="compositeNode" presStyleCnt="0">
        <dgm:presLayoutVars>
          <dgm:bulletEnabled val="1"/>
        </dgm:presLayoutVars>
      </dgm:prSet>
      <dgm:spPr/>
    </dgm:pt>
    <dgm:pt modelId="{1D1B585D-E3B9-4510-A994-939359171A48}" type="pres">
      <dgm:prSet presAssocID="{5F39E7F4-7632-4223-B315-75B78A2F9846}" presName="bgRect" presStyleLbl="node1" presStyleIdx="1" presStyleCnt="3"/>
      <dgm:spPr/>
      <dgm:t>
        <a:bodyPr/>
        <a:lstStyle/>
        <a:p>
          <a:endParaRPr lang="es-ES"/>
        </a:p>
      </dgm:t>
    </dgm:pt>
    <dgm:pt modelId="{82A8B6A5-D698-4C28-B13A-71E0B36CB4E9}" type="pres">
      <dgm:prSet presAssocID="{5F39E7F4-7632-4223-B315-75B78A2F9846}" presName="parentNode" presStyleLbl="node1" presStyleIdx="1" presStyleCnt="3">
        <dgm:presLayoutVars>
          <dgm:chMax val="0"/>
          <dgm:bulletEnabled val="1"/>
        </dgm:presLayoutVars>
      </dgm:prSet>
      <dgm:spPr/>
      <dgm:t>
        <a:bodyPr/>
        <a:lstStyle/>
        <a:p>
          <a:endParaRPr lang="es-ES"/>
        </a:p>
      </dgm:t>
    </dgm:pt>
    <dgm:pt modelId="{FA51EB78-AB8E-4095-A490-41A6121AA471}" type="pres">
      <dgm:prSet presAssocID="{5F39E7F4-7632-4223-B315-75B78A2F9846}" presName="childNode" presStyleLbl="node1" presStyleIdx="1" presStyleCnt="3">
        <dgm:presLayoutVars>
          <dgm:bulletEnabled val="1"/>
        </dgm:presLayoutVars>
      </dgm:prSet>
      <dgm:spPr/>
      <dgm:t>
        <a:bodyPr/>
        <a:lstStyle/>
        <a:p>
          <a:endParaRPr lang="es-ES"/>
        </a:p>
      </dgm:t>
    </dgm:pt>
    <dgm:pt modelId="{E04CA21D-6DA9-414B-8D1F-8FF0DFF921E3}" type="pres">
      <dgm:prSet presAssocID="{3BB56662-45EC-449F-9141-8D807747A3E5}" presName="hSp" presStyleCnt="0"/>
      <dgm:spPr/>
    </dgm:pt>
    <dgm:pt modelId="{1D901DD6-DFEA-4660-8744-397B940D5311}" type="pres">
      <dgm:prSet presAssocID="{3BB56662-45EC-449F-9141-8D807747A3E5}" presName="vProcSp" presStyleCnt="0"/>
      <dgm:spPr/>
    </dgm:pt>
    <dgm:pt modelId="{7F9154E7-A82B-4355-8086-D91860C0F282}" type="pres">
      <dgm:prSet presAssocID="{3BB56662-45EC-449F-9141-8D807747A3E5}" presName="vSp1" presStyleCnt="0"/>
      <dgm:spPr/>
    </dgm:pt>
    <dgm:pt modelId="{422A9571-F9F0-4A7E-8123-0BC6519C6E9F}" type="pres">
      <dgm:prSet presAssocID="{3BB56662-45EC-449F-9141-8D807747A3E5}" presName="simulatedConn" presStyleLbl="solidFgAcc1" presStyleIdx="1" presStyleCnt="2" custScaleY="207546"/>
      <dgm:spPr/>
    </dgm:pt>
    <dgm:pt modelId="{CAA94390-3665-401D-8850-6DDDC80F6976}" type="pres">
      <dgm:prSet presAssocID="{3BB56662-45EC-449F-9141-8D807747A3E5}" presName="vSp2" presStyleCnt="0"/>
      <dgm:spPr/>
    </dgm:pt>
    <dgm:pt modelId="{E1F8E4A2-6D0C-4511-950F-17F30304E90F}" type="pres">
      <dgm:prSet presAssocID="{3BB56662-45EC-449F-9141-8D807747A3E5}" presName="sibTrans" presStyleCnt="0"/>
      <dgm:spPr/>
    </dgm:pt>
    <dgm:pt modelId="{126CB41F-3E43-4A07-A87E-C4C377D6B531}" type="pres">
      <dgm:prSet presAssocID="{7C5CC1BE-7C8D-44FD-B9EF-76CBA796B004}" presName="compositeNode" presStyleCnt="0">
        <dgm:presLayoutVars>
          <dgm:bulletEnabled val="1"/>
        </dgm:presLayoutVars>
      </dgm:prSet>
      <dgm:spPr/>
    </dgm:pt>
    <dgm:pt modelId="{69EFD192-268C-4D23-9A50-5A5856F08F85}" type="pres">
      <dgm:prSet presAssocID="{7C5CC1BE-7C8D-44FD-B9EF-76CBA796B004}" presName="bgRect" presStyleLbl="node1" presStyleIdx="2" presStyleCnt="3"/>
      <dgm:spPr/>
      <dgm:t>
        <a:bodyPr/>
        <a:lstStyle/>
        <a:p>
          <a:endParaRPr lang="es-ES"/>
        </a:p>
      </dgm:t>
    </dgm:pt>
    <dgm:pt modelId="{F98B1BF9-F990-4C41-8F4B-BEB6A1A53F98}" type="pres">
      <dgm:prSet presAssocID="{7C5CC1BE-7C8D-44FD-B9EF-76CBA796B004}" presName="parentNode" presStyleLbl="node1" presStyleIdx="2" presStyleCnt="3">
        <dgm:presLayoutVars>
          <dgm:chMax val="0"/>
          <dgm:bulletEnabled val="1"/>
        </dgm:presLayoutVars>
      </dgm:prSet>
      <dgm:spPr/>
      <dgm:t>
        <a:bodyPr/>
        <a:lstStyle/>
        <a:p>
          <a:endParaRPr lang="es-ES"/>
        </a:p>
      </dgm:t>
    </dgm:pt>
    <dgm:pt modelId="{94140421-A22F-470C-833A-30C96C89CBB9}" type="pres">
      <dgm:prSet presAssocID="{7C5CC1BE-7C8D-44FD-B9EF-76CBA796B004}" presName="childNode" presStyleLbl="node1" presStyleIdx="2" presStyleCnt="3">
        <dgm:presLayoutVars>
          <dgm:bulletEnabled val="1"/>
        </dgm:presLayoutVars>
      </dgm:prSet>
      <dgm:spPr/>
      <dgm:t>
        <a:bodyPr/>
        <a:lstStyle/>
        <a:p>
          <a:endParaRPr lang="es-ES"/>
        </a:p>
      </dgm:t>
    </dgm:pt>
  </dgm:ptLst>
  <dgm:cxnLst>
    <dgm:cxn modelId="{BD27ED82-795F-4D11-901E-94B8AC11C11C}" type="presOf" srcId="{7CB3BCB2-4E12-44F8-A4D7-64B875583AE2}" destId="{121D0BDB-966E-42A8-9D75-E53D4E4477C7}" srcOrd="0" destOrd="0" presId="urn:microsoft.com/office/officeart/2005/8/layout/hProcess7"/>
    <dgm:cxn modelId="{A86BD1F5-F20A-48AC-B12E-6B3F482FE08E}" srcId="{5F39E7F4-7632-4223-B315-75B78A2F9846}" destId="{83D9C3BC-0A1E-4DDB-9850-DFD53F7CF20C}" srcOrd="2" destOrd="0" parTransId="{7DAEA885-C737-4FBB-BD14-C5DD84A12379}" sibTransId="{6AC9DE78-7855-4855-A8AD-D073C9540941}"/>
    <dgm:cxn modelId="{A4CF43DD-544D-4981-987E-A9253786759E}" type="presOf" srcId="{5F39E7F4-7632-4223-B315-75B78A2F9846}" destId="{82A8B6A5-D698-4C28-B13A-71E0B36CB4E9}" srcOrd="1" destOrd="0" presId="urn:microsoft.com/office/officeart/2005/8/layout/hProcess7"/>
    <dgm:cxn modelId="{7B42C328-88D7-4A85-A283-26E769A9A0E5}" srcId="{03D7E5FD-A0AE-40A1-B9E7-B1C46564E7C6}" destId="{7CB3BCB2-4E12-44F8-A4D7-64B875583AE2}" srcOrd="0" destOrd="0" parTransId="{787CAFA1-3942-499A-ABC4-7DE7B29EF960}" sibTransId="{B63D5A5C-72C2-4ECE-AE93-9BC7E0205F27}"/>
    <dgm:cxn modelId="{FDE56C3A-C43B-4CE2-BDA1-15990008970D}" type="presOf" srcId="{9384F741-6FB8-4394-9A19-2EBBD8B22434}" destId="{86216698-05D3-4F82-98C6-13B00C0BB486}" srcOrd="0" destOrd="0" presId="urn:microsoft.com/office/officeart/2005/8/layout/hProcess7"/>
    <dgm:cxn modelId="{6B812089-0D65-4756-AA3C-04EFE11C141F}" srcId="{5F39E7F4-7632-4223-B315-75B78A2F9846}" destId="{82A3EF41-8771-4C83-9E7D-EC9C241EFFB2}" srcOrd="1" destOrd="0" parTransId="{58CFAB9D-9196-4213-966C-76AA915BC102}" sibTransId="{276B7501-C8E1-4AE2-BFBE-E7DD23205901}"/>
    <dgm:cxn modelId="{D01D785C-694F-4256-8EF1-98A61F2D01E9}" type="presOf" srcId="{03D7E5FD-A0AE-40A1-B9E7-B1C46564E7C6}" destId="{715B084D-09A2-457F-84CD-C32CEA8274EC}" srcOrd="1" destOrd="0" presId="urn:microsoft.com/office/officeart/2005/8/layout/hProcess7"/>
    <dgm:cxn modelId="{7EE241FD-C8C2-4813-88E3-2438AF09D3DA}" type="presOf" srcId="{83D9C3BC-0A1E-4DDB-9850-DFD53F7CF20C}" destId="{FA51EB78-AB8E-4095-A490-41A6121AA471}" srcOrd="0" destOrd="2" presId="urn:microsoft.com/office/officeart/2005/8/layout/hProcess7"/>
    <dgm:cxn modelId="{B6123CAD-9B4B-4563-BF8D-7DA01B75151E}" srcId="{7C5CC1BE-7C8D-44FD-B9EF-76CBA796B004}" destId="{5F7881DB-7A12-42B5-8D7F-4B6F64367EF0}" srcOrd="2" destOrd="0" parTransId="{8DC666C9-B669-4272-9F48-CE9A252F1341}" sibTransId="{7FE70920-DE80-4B3E-8B30-8401D553E467}"/>
    <dgm:cxn modelId="{E4317A1C-21FA-4C2B-8BCF-E21D446DE34E}" srcId="{9384F741-6FB8-4394-9A19-2EBBD8B22434}" destId="{03D7E5FD-A0AE-40A1-B9E7-B1C46564E7C6}" srcOrd="0" destOrd="0" parTransId="{9241FEC9-CC10-418A-827D-F19D8E6AE10F}" sibTransId="{9E243B96-F4CF-432E-92CC-927DB2B7B36D}"/>
    <dgm:cxn modelId="{00C8D159-C841-4EBA-B318-63F3B2C66CF6}" srcId="{7C5CC1BE-7C8D-44FD-B9EF-76CBA796B004}" destId="{6DD21957-7418-4716-8389-F5694D25E662}" srcOrd="0" destOrd="0" parTransId="{2A84585E-24D9-4CF7-9634-8F1D1526B16F}" sibTransId="{6B902FEA-A42D-439E-BC5B-ADCE49CB0AF0}"/>
    <dgm:cxn modelId="{50A861B8-17AB-4494-AB20-0269BD639526}" srcId="{7C5CC1BE-7C8D-44FD-B9EF-76CBA796B004}" destId="{106FB020-79BD-49D8-BEF5-C2B7C72EF9F2}" srcOrd="1" destOrd="0" parTransId="{83AE8A1B-3664-4992-AC5D-29E74507A149}" sibTransId="{311564B9-0508-4B28-8300-DE1C34526A6D}"/>
    <dgm:cxn modelId="{F24AA8C0-A6D3-4BF1-BA79-039DFFBB411F}" type="presOf" srcId="{F82E7E9D-478B-4268-86EC-AFBEB4C26CA2}" destId="{FA51EB78-AB8E-4095-A490-41A6121AA471}" srcOrd="0" destOrd="0" presId="urn:microsoft.com/office/officeart/2005/8/layout/hProcess7"/>
    <dgm:cxn modelId="{D04DA06C-BE0C-4BA3-B996-51A05E86ADE9}" srcId="{5F39E7F4-7632-4223-B315-75B78A2F9846}" destId="{F82E7E9D-478B-4268-86EC-AFBEB4C26CA2}" srcOrd="0" destOrd="0" parTransId="{90DDDE75-F9EB-4352-816C-144B8E00F411}" sibTransId="{C33FC6DA-2A62-4919-9236-C80E5021E86D}"/>
    <dgm:cxn modelId="{BAD83CCA-B147-4133-950E-CAF2ECA6861B}" srcId="{03D7E5FD-A0AE-40A1-B9E7-B1C46564E7C6}" destId="{2CD3D972-DA15-4695-9670-70966EEBAAB7}" srcOrd="2" destOrd="0" parTransId="{7085ECBD-7060-4425-8DDA-F6613CFDBCBF}" sibTransId="{573DBDEC-E528-4492-BB92-0F3270518543}"/>
    <dgm:cxn modelId="{BDC96D2E-31E5-408A-ACC2-FDDFE769F5F3}" type="presOf" srcId="{DB1AEF91-0756-43F0-AA12-0000458C3582}" destId="{121D0BDB-966E-42A8-9D75-E53D4E4477C7}" srcOrd="0" destOrd="1" presId="urn:microsoft.com/office/officeart/2005/8/layout/hProcess7"/>
    <dgm:cxn modelId="{3FE422AC-9B46-47D1-9BD2-03CDBDB8D99A}" srcId="{9384F741-6FB8-4394-9A19-2EBBD8B22434}" destId="{5F39E7F4-7632-4223-B315-75B78A2F9846}" srcOrd="1" destOrd="0" parTransId="{05163FF1-678A-49F6-B94B-8EB88376B420}" sibTransId="{3BB56662-45EC-449F-9141-8D807747A3E5}"/>
    <dgm:cxn modelId="{BA7FE34C-EAB7-43AF-B1BE-EB14C925DE4E}" type="presOf" srcId="{5F39E7F4-7632-4223-B315-75B78A2F9846}" destId="{1D1B585D-E3B9-4510-A994-939359171A48}" srcOrd="0" destOrd="0" presId="urn:microsoft.com/office/officeart/2005/8/layout/hProcess7"/>
    <dgm:cxn modelId="{CEE1E03E-6F72-4C1A-AB89-32CDF187A474}" type="presOf" srcId="{2CD3D972-DA15-4695-9670-70966EEBAAB7}" destId="{121D0BDB-966E-42A8-9D75-E53D4E4477C7}" srcOrd="0" destOrd="2" presId="urn:microsoft.com/office/officeart/2005/8/layout/hProcess7"/>
    <dgm:cxn modelId="{2290BA08-1672-4CD9-A85D-3F857C4F073B}" srcId="{03D7E5FD-A0AE-40A1-B9E7-B1C46564E7C6}" destId="{DB1AEF91-0756-43F0-AA12-0000458C3582}" srcOrd="1" destOrd="0" parTransId="{9BDB191D-8CDC-43FB-9C53-898CE9667CC6}" sibTransId="{DBBE946F-CDEF-4B57-BE83-2ACDC6DBB289}"/>
    <dgm:cxn modelId="{CB53C0CB-AD3B-4378-9B9E-EFE5E222AA5B}" type="presOf" srcId="{6DD21957-7418-4716-8389-F5694D25E662}" destId="{94140421-A22F-470C-833A-30C96C89CBB9}" srcOrd="0" destOrd="0" presId="urn:microsoft.com/office/officeart/2005/8/layout/hProcess7"/>
    <dgm:cxn modelId="{044473FD-B7D7-4A12-A8FB-9D8CA82773E3}" type="presOf" srcId="{7C5CC1BE-7C8D-44FD-B9EF-76CBA796B004}" destId="{69EFD192-268C-4D23-9A50-5A5856F08F85}" srcOrd="0" destOrd="0" presId="urn:microsoft.com/office/officeart/2005/8/layout/hProcess7"/>
    <dgm:cxn modelId="{64481668-D121-4D96-9E9F-DE44DFC10EC8}" type="presOf" srcId="{106FB020-79BD-49D8-BEF5-C2B7C72EF9F2}" destId="{94140421-A22F-470C-833A-30C96C89CBB9}" srcOrd="0" destOrd="1" presId="urn:microsoft.com/office/officeart/2005/8/layout/hProcess7"/>
    <dgm:cxn modelId="{F2E7DF55-84CA-4A1E-8596-43CDB9CFF319}" type="presOf" srcId="{5F7881DB-7A12-42B5-8D7F-4B6F64367EF0}" destId="{94140421-A22F-470C-833A-30C96C89CBB9}" srcOrd="0" destOrd="2" presId="urn:microsoft.com/office/officeart/2005/8/layout/hProcess7"/>
    <dgm:cxn modelId="{B8ADD345-BFD0-4FB2-B60A-E66F8DCA3118}" srcId="{9384F741-6FB8-4394-9A19-2EBBD8B22434}" destId="{7C5CC1BE-7C8D-44FD-B9EF-76CBA796B004}" srcOrd="2" destOrd="0" parTransId="{BFC2D22B-380B-41CB-8EA7-DD84B0C4BA6B}" sibTransId="{09D4D514-81DB-4ED4-AE17-5E3C774C4B9C}"/>
    <dgm:cxn modelId="{09C16E61-D3B1-4F07-86AC-FD8EA55AEE07}" type="presOf" srcId="{7C5CC1BE-7C8D-44FD-B9EF-76CBA796B004}" destId="{F98B1BF9-F990-4C41-8F4B-BEB6A1A53F98}" srcOrd="1" destOrd="0" presId="urn:microsoft.com/office/officeart/2005/8/layout/hProcess7"/>
    <dgm:cxn modelId="{AE7F218B-C44A-4E28-9615-F11FA49AD0D8}" type="presOf" srcId="{82A3EF41-8771-4C83-9E7D-EC9C241EFFB2}" destId="{FA51EB78-AB8E-4095-A490-41A6121AA471}" srcOrd="0" destOrd="1" presId="urn:microsoft.com/office/officeart/2005/8/layout/hProcess7"/>
    <dgm:cxn modelId="{80DA895C-77A3-46F7-911B-969014F41305}" type="presOf" srcId="{03D7E5FD-A0AE-40A1-B9E7-B1C46564E7C6}" destId="{ABA7F7F6-CE6C-4903-81A0-55ABF38F1601}" srcOrd="0" destOrd="0" presId="urn:microsoft.com/office/officeart/2005/8/layout/hProcess7"/>
    <dgm:cxn modelId="{24A06B9B-5476-4FC6-BFF5-81404F7DEA28}" type="presParOf" srcId="{86216698-05D3-4F82-98C6-13B00C0BB486}" destId="{9AC11DF5-DE54-4210-B79D-AFE68059B9E8}" srcOrd="0" destOrd="0" presId="urn:microsoft.com/office/officeart/2005/8/layout/hProcess7"/>
    <dgm:cxn modelId="{EDB24E85-7EE7-4253-B42B-02AA9F73273D}" type="presParOf" srcId="{9AC11DF5-DE54-4210-B79D-AFE68059B9E8}" destId="{ABA7F7F6-CE6C-4903-81A0-55ABF38F1601}" srcOrd="0" destOrd="0" presId="urn:microsoft.com/office/officeart/2005/8/layout/hProcess7"/>
    <dgm:cxn modelId="{9C475F6E-6B4C-4C25-824A-97374304A92E}" type="presParOf" srcId="{9AC11DF5-DE54-4210-B79D-AFE68059B9E8}" destId="{715B084D-09A2-457F-84CD-C32CEA8274EC}" srcOrd="1" destOrd="0" presId="urn:microsoft.com/office/officeart/2005/8/layout/hProcess7"/>
    <dgm:cxn modelId="{AF8BFE4B-A5E7-48A2-82E0-F88CE0DEAD38}" type="presParOf" srcId="{9AC11DF5-DE54-4210-B79D-AFE68059B9E8}" destId="{121D0BDB-966E-42A8-9D75-E53D4E4477C7}" srcOrd="2" destOrd="0" presId="urn:microsoft.com/office/officeart/2005/8/layout/hProcess7"/>
    <dgm:cxn modelId="{46C8F3E7-8CCE-4182-ACFE-222004EB6C56}" type="presParOf" srcId="{86216698-05D3-4F82-98C6-13B00C0BB486}" destId="{48A16770-C9B8-4B6E-9C60-4AAE711307C0}" srcOrd="1" destOrd="0" presId="urn:microsoft.com/office/officeart/2005/8/layout/hProcess7"/>
    <dgm:cxn modelId="{5C1BDB06-7136-4424-B65F-DFDCE05ADC86}" type="presParOf" srcId="{86216698-05D3-4F82-98C6-13B00C0BB486}" destId="{B880A24E-DE89-4C9F-B7F7-AF63AE48E9A3}" srcOrd="2" destOrd="0" presId="urn:microsoft.com/office/officeart/2005/8/layout/hProcess7"/>
    <dgm:cxn modelId="{CCE05D46-28C8-4539-89B5-4F2A0A02B8E0}" type="presParOf" srcId="{B880A24E-DE89-4C9F-B7F7-AF63AE48E9A3}" destId="{10E5FEF9-6575-4B2B-A3F0-4F63BCFA5A84}" srcOrd="0" destOrd="0" presId="urn:microsoft.com/office/officeart/2005/8/layout/hProcess7"/>
    <dgm:cxn modelId="{740516BA-D49B-4930-986C-B9418B3542F8}" type="presParOf" srcId="{B880A24E-DE89-4C9F-B7F7-AF63AE48E9A3}" destId="{6E92FFB9-F7D7-4F62-94DB-8E648B7BD441}" srcOrd="1" destOrd="0" presId="urn:microsoft.com/office/officeart/2005/8/layout/hProcess7"/>
    <dgm:cxn modelId="{6A9E83A9-D4A9-4912-86FB-6FB688E6A742}" type="presParOf" srcId="{B880A24E-DE89-4C9F-B7F7-AF63AE48E9A3}" destId="{502F88D5-B5E1-4C36-9BD1-70CF7CB79EE5}" srcOrd="2" destOrd="0" presId="urn:microsoft.com/office/officeart/2005/8/layout/hProcess7"/>
    <dgm:cxn modelId="{DC41E82C-1AEF-4B6A-9B52-9306ACF2E2DE}" type="presParOf" srcId="{86216698-05D3-4F82-98C6-13B00C0BB486}" destId="{7E560324-E578-4C2A-B41E-B2C8B9118CCC}" srcOrd="3" destOrd="0" presId="urn:microsoft.com/office/officeart/2005/8/layout/hProcess7"/>
    <dgm:cxn modelId="{0936B79F-CEC7-4E28-B185-7C35B5EFB7A1}" type="presParOf" srcId="{86216698-05D3-4F82-98C6-13B00C0BB486}" destId="{529AA0DD-C6E1-4A83-A5CD-2EDF07D53C15}" srcOrd="4" destOrd="0" presId="urn:microsoft.com/office/officeart/2005/8/layout/hProcess7"/>
    <dgm:cxn modelId="{FAFEDCAE-D05E-4CA9-A1FA-1329E9B62DB8}" type="presParOf" srcId="{529AA0DD-C6E1-4A83-A5CD-2EDF07D53C15}" destId="{1D1B585D-E3B9-4510-A994-939359171A48}" srcOrd="0" destOrd="0" presId="urn:microsoft.com/office/officeart/2005/8/layout/hProcess7"/>
    <dgm:cxn modelId="{0F08C2D8-6AD5-4268-9F90-459783755A0D}" type="presParOf" srcId="{529AA0DD-C6E1-4A83-A5CD-2EDF07D53C15}" destId="{82A8B6A5-D698-4C28-B13A-71E0B36CB4E9}" srcOrd="1" destOrd="0" presId="urn:microsoft.com/office/officeart/2005/8/layout/hProcess7"/>
    <dgm:cxn modelId="{8CC55F2D-FF6D-4036-964A-0A79FAB7D596}" type="presParOf" srcId="{529AA0DD-C6E1-4A83-A5CD-2EDF07D53C15}" destId="{FA51EB78-AB8E-4095-A490-41A6121AA471}" srcOrd="2" destOrd="0" presId="urn:microsoft.com/office/officeart/2005/8/layout/hProcess7"/>
    <dgm:cxn modelId="{C4129496-D4FA-4A8B-855E-3F48578FB01E}" type="presParOf" srcId="{86216698-05D3-4F82-98C6-13B00C0BB486}" destId="{E04CA21D-6DA9-414B-8D1F-8FF0DFF921E3}" srcOrd="5" destOrd="0" presId="urn:microsoft.com/office/officeart/2005/8/layout/hProcess7"/>
    <dgm:cxn modelId="{BB3FDF53-C8C5-45F0-A410-A76ADFFF32B7}" type="presParOf" srcId="{86216698-05D3-4F82-98C6-13B00C0BB486}" destId="{1D901DD6-DFEA-4660-8744-397B940D5311}" srcOrd="6" destOrd="0" presId="urn:microsoft.com/office/officeart/2005/8/layout/hProcess7"/>
    <dgm:cxn modelId="{C6642496-89FD-447B-8567-ACB1AE394979}" type="presParOf" srcId="{1D901DD6-DFEA-4660-8744-397B940D5311}" destId="{7F9154E7-A82B-4355-8086-D91860C0F282}" srcOrd="0" destOrd="0" presId="urn:microsoft.com/office/officeart/2005/8/layout/hProcess7"/>
    <dgm:cxn modelId="{EDEFD6B8-8D94-4F39-986F-86BED3662731}" type="presParOf" srcId="{1D901DD6-DFEA-4660-8744-397B940D5311}" destId="{422A9571-F9F0-4A7E-8123-0BC6519C6E9F}" srcOrd="1" destOrd="0" presId="urn:microsoft.com/office/officeart/2005/8/layout/hProcess7"/>
    <dgm:cxn modelId="{79B62A13-A5EC-46FF-A829-811104624B4A}" type="presParOf" srcId="{1D901DD6-DFEA-4660-8744-397B940D5311}" destId="{CAA94390-3665-401D-8850-6DDDC80F6976}" srcOrd="2" destOrd="0" presId="urn:microsoft.com/office/officeart/2005/8/layout/hProcess7"/>
    <dgm:cxn modelId="{4692D5A1-6D1C-47FC-A035-7B7355DC673A}" type="presParOf" srcId="{86216698-05D3-4F82-98C6-13B00C0BB486}" destId="{E1F8E4A2-6D0C-4511-950F-17F30304E90F}" srcOrd="7" destOrd="0" presId="urn:microsoft.com/office/officeart/2005/8/layout/hProcess7"/>
    <dgm:cxn modelId="{6A0BB4F0-D69D-46D3-A810-D25A3118A6F1}" type="presParOf" srcId="{86216698-05D3-4F82-98C6-13B00C0BB486}" destId="{126CB41F-3E43-4A07-A87E-C4C377D6B531}" srcOrd="8" destOrd="0" presId="urn:microsoft.com/office/officeart/2005/8/layout/hProcess7"/>
    <dgm:cxn modelId="{34514BA5-FEE4-4E53-9AE9-9F52F7BD7C16}" type="presParOf" srcId="{126CB41F-3E43-4A07-A87E-C4C377D6B531}" destId="{69EFD192-268C-4D23-9A50-5A5856F08F85}" srcOrd="0" destOrd="0" presId="urn:microsoft.com/office/officeart/2005/8/layout/hProcess7"/>
    <dgm:cxn modelId="{E87D648F-4EEC-4989-8BE7-464D7365FB72}" type="presParOf" srcId="{126CB41F-3E43-4A07-A87E-C4C377D6B531}" destId="{F98B1BF9-F990-4C41-8F4B-BEB6A1A53F98}" srcOrd="1" destOrd="0" presId="urn:microsoft.com/office/officeart/2005/8/layout/hProcess7"/>
    <dgm:cxn modelId="{391ADCCA-CBE3-4D03-A102-E89EF7CAD56D}" type="presParOf" srcId="{126CB41F-3E43-4A07-A87E-C4C377D6B531}" destId="{94140421-A22F-470C-833A-30C96C89CBB9}" srcOrd="2" destOrd="0" presId="urn:microsoft.com/office/officeart/2005/8/layout/hProcess7"/>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B4AA9-370D-4CED-A123-1CBFE051E94D}" type="datetimeFigureOut">
              <a:rPr lang="es-ES" smtClean="0"/>
              <a:pPr/>
              <a:t>10/03/2009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304ACE-D138-4E42-AF02-549EB2DF385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 partir de la tercera: lectoescritura. Para la primera fase ya se ha realizado un trabajo fin de carrera en este grupo y a</a:t>
            </a:r>
            <a:r>
              <a:rPr lang="es-ES" baseline="0" dirty="0" smtClean="0"/>
              <a:t> partir de la tercera fase se está </a:t>
            </a:r>
            <a:r>
              <a:rPr lang="es-ES" baseline="0" dirty="0" err="1" smtClean="0"/>
              <a:t>realizadno</a:t>
            </a:r>
            <a:r>
              <a:rPr lang="es-ES" baseline="0" dirty="0" smtClean="0"/>
              <a:t> otro actualmente</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 obtienen las marcas que delimitan las zonas de escritura</a:t>
            </a:r>
          </a:p>
          <a:p>
            <a:r>
              <a:rPr lang="es-ES" dirty="0" smtClean="0"/>
              <a:t>Se les aplica un filtro gaussiano para suavizarlas</a:t>
            </a:r>
          </a:p>
          <a:p>
            <a:r>
              <a:rPr lang="es-ES" dirty="0" smtClean="0"/>
              <a:t>Se aplica un filtro de brillo y contraste que resaltará lo escrito por el alumno</a:t>
            </a:r>
          </a:p>
          <a:p>
            <a:r>
              <a:rPr lang="es-ES" dirty="0" smtClean="0"/>
              <a:t>Se aplica un filtro umbral que </a:t>
            </a:r>
            <a:r>
              <a:rPr lang="es-ES" dirty="0" err="1" smtClean="0"/>
              <a:t>binariza</a:t>
            </a:r>
            <a:r>
              <a:rPr lang="es-ES" dirty="0" smtClean="0"/>
              <a:t> la imagen</a:t>
            </a:r>
          </a:p>
          <a:p>
            <a:r>
              <a:rPr lang="es-ES" dirty="0" smtClean="0"/>
              <a:t>Se obtiene el esqueleto de la imagen </a:t>
            </a:r>
            <a:r>
              <a:rPr lang="es-ES" dirty="0" err="1" smtClean="0"/>
              <a:t>binarizada</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27</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1º perfil, 2º nivel del</a:t>
            </a:r>
            <a:r>
              <a:rPr lang="es-ES" baseline="0" dirty="0" smtClean="0"/>
              <a:t> alumno, 3º </a:t>
            </a:r>
            <a:r>
              <a:rPr lang="es-ES" baseline="0" dirty="0" err="1" smtClean="0"/>
              <a:t>caract</a:t>
            </a:r>
            <a:r>
              <a:rPr lang="es-ES" baseline="0" dirty="0" smtClean="0"/>
              <a:t>. </a:t>
            </a:r>
            <a:r>
              <a:rPr lang="es-ES" baseline="0" dirty="0" smtClean="0"/>
              <a:t>Generales (nivel cognitivo del alumno)</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30</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 debido a la calidad de la pantalla y a que algunos niños eran</a:t>
            </a:r>
            <a:r>
              <a:rPr lang="es-ES" baseline="0" dirty="0" smtClean="0"/>
              <a:t> muy pequeños y no tenían suficiente destreza manual, es decir, es más útil para los alumnos de 5 años que para los de 4</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34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el estado del</a:t>
            </a:r>
            <a:r>
              <a:rPr lang="es-ES" baseline="0" dirty="0" smtClean="0"/>
              <a:t> arte de la parte de la escritura diferenciada… En general los sistemas observados no tienen sistema adaptativo ni corrección </a:t>
            </a:r>
            <a:r>
              <a:rPr lang="es-ES" baseline="0" dirty="0" smtClean="0"/>
              <a:t>automática. Son sistemas de soporte a la enseñanza de la escritura</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37</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38</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APORTACIONES. Decir que parte de este trabajo se ha publicado en</a:t>
            </a:r>
            <a:r>
              <a:rPr lang="es-ES" baseline="0" dirty="0" smtClean="0"/>
              <a:t> </a:t>
            </a:r>
            <a:r>
              <a:rPr lang="es-ES" baseline="0" dirty="0" err="1" smtClean="0"/>
              <a:t>Workshop</a:t>
            </a:r>
            <a:r>
              <a:rPr lang="es-ES" baseline="0" dirty="0" smtClean="0"/>
              <a:t> internacional sobre enseñanza y aprendizaje</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39</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40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Modelizar</a:t>
            </a:r>
            <a:r>
              <a:rPr lang="es-ES" dirty="0" smtClean="0"/>
              <a:t> el proceso de escrita incorporando la tecnología a la enseñanza tradicional</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Plantillas definen</a:t>
            </a:r>
            <a:r>
              <a:rPr lang="es-ES" baseline="0" dirty="0" smtClean="0"/>
              <a:t> la estructura de los ejercicios que se rellenan de contenido. El workflow organiza el proceso de enseñanza de la escritura en diferentes fases, (por ejemplo escriben primero la a, luego la s, luego la a con la s, etc.). Con estos elementos se rellena una plantilla con contenido. Se puede hacer de forma manual o automática como ya veremos. Este ejercicio se asigna a un alumno que lo realizará en un dispositivo.</a:t>
            </a:r>
          </a:p>
          <a:p>
            <a:r>
              <a:rPr lang="es-ES" baseline="0" dirty="0" smtClean="0"/>
              <a:t> Al final: a continuación se va a abordar cada una de estas partes considerando el modelo o algoritmo utilizado para solucionarlas, y si corresponde se mostrará la ventana del sistema implementado correspondiente</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Modelo </a:t>
            </a:r>
            <a:r>
              <a:rPr lang="es-ES" dirty="0" err="1" smtClean="0"/>
              <a:t>instruccional</a:t>
            </a:r>
            <a:r>
              <a:rPr lang="es-ES" dirty="0" smtClean="0"/>
              <a:t> que organiza el modelo de enseñanza</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13</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Para ello se utilizan los metadatos…</a:t>
            </a:r>
          </a:p>
          <a:p>
            <a:r>
              <a:rPr lang="es-ES" dirty="0" err="1" smtClean="0"/>
              <a:t>Gra</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14</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 presupone que en el sistema</a:t>
            </a:r>
            <a:r>
              <a:rPr lang="es-ES" baseline="0" dirty="0" smtClean="0"/>
              <a:t> ya existen un conjunto de modelos de ejercicios creados manualmente por el profesor. A estos ejercicios se les ha asignado un metadato que los clasifica por su contenido, por ejemplo.... También existe un workflow que define un conjunto de pasos a seguir, por ejemplo…</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17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modelo flexible es más genérico puesto que va asociado</a:t>
            </a:r>
            <a:r>
              <a:rPr lang="es-ES" baseline="0" dirty="0" smtClean="0"/>
              <a:t> al concepto de plantilla, que es de más alto nivel. El contenido en este caso se especifica </a:t>
            </a:r>
            <a:r>
              <a:rPr lang="es-ES" baseline="0" dirty="0" err="1" smtClean="0"/>
              <a:t>enel</a:t>
            </a:r>
            <a:r>
              <a:rPr lang="es-ES" baseline="0" dirty="0" smtClean="0"/>
              <a:t> paso de workflow mediante un metadato basado en expresiones regulares. Esto lo que hace es generar dinámicamente modelos de ejercicios.</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18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 </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19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último</a:t>
            </a:r>
            <a:r>
              <a:rPr lang="es-ES" baseline="0" dirty="0" smtClean="0"/>
              <a:t> ejercicio es lo que llamamos ejercicio resuelto.</a:t>
            </a:r>
            <a:endParaRPr lang="es-ES" dirty="0"/>
          </a:p>
        </p:txBody>
      </p:sp>
      <p:sp>
        <p:nvSpPr>
          <p:cNvPr id="4" name="3 Marcador de número de diapositiva"/>
          <p:cNvSpPr>
            <a:spLocks noGrp="1"/>
          </p:cNvSpPr>
          <p:nvPr>
            <p:ph type="sldNum" sz="quarter" idx="10"/>
          </p:nvPr>
        </p:nvSpPr>
        <p:spPr/>
        <p:txBody>
          <a:bodyPr/>
          <a:lstStyle/>
          <a:p>
            <a:fld id="{81304ACE-D138-4E42-AF02-549EB2DF3853}" type="slidenum">
              <a:rPr lang="es-ES" smtClean="0"/>
              <a:pPr/>
              <a:t>23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39B20504-AF60-41ED-9400-8B10DED5CBEA}" type="datetime1">
              <a:rPr lang="es-ES" smtClean="0"/>
              <a:pPr/>
              <a:t>10/03/2009</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11C1B071-5A41-4B1C-A854-04C2CC06B738}"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E2309CC-0107-416F-81B5-00FF2ADD3301}" type="datetime1">
              <a:rPr lang="es-ES" smtClean="0"/>
              <a:pPr/>
              <a:t>10/03/2009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1C1B071-5A41-4B1C-A854-04C2CC06B73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09F89D0-5646-4216-A5A1-B8652DBF14CF}" type="datetime1">
              <a:rPr lang="es-ES" smtClean="0"/>
              <a:pPr/>
              <a:t>10/03/2009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1C1B071-5A41-4B1C-A854-04C2CC06B73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3D33856-2BC8-4ECD-BE08-3EEE3168F4DE}" type="datetime1">
              <a:rPr lang="es-ES" smtClean="0"/>
              <a:pPr/>
              <a:t>10/03/2009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1C1B071-5A41-4B1C-A854-04C2CC06B738}"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906EC5A-0C85-47BF-97BA-6D2F31D3F916}" type="datetime1">
              <a:rPr lang="es-ES" smtClean="0"/>
              <a:pPr/>
              <a:t>10/03/2009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1C1B071-5A41-4B1C-A854-04C2CC06B738}"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ECA0FFE-7D45-4BC6-B6FC-B92FF0A42917}" type="datetime1">
              <a:rPr lang="es-ES" smtClean="0"/>
              <a:pPr/>
              <a:t>10/03/2009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1C1B071-5A41-4B1C-A854-04C2CC06B73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DA67657-18E1-4DD2-86FF-5A3DB641C546}" type="datetime1">
              <a:rPr lang="es-ES" smtClean="0"/>
              <a:pPr/>
              <a:t>10/03/2009</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1C1B071-5A41-4B1C-A854-04C2CC06B73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0BE5CE25-635B-4A30-8E3F-D775BD441E93}" type="datetime1">
              <a:rPr lang="es-ES" smtClean="0"/>
              <a:pPr/>
              <a:t>10/03/2009</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1C1B071-5A41-4B1C-A854-04C2CC06B73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93D2217A-1015-4069-8624-497F601E58F5}" type="datetime1">
              <a:rPr lang="es-ES" smtClean="0"/>
              <a:pPr/>
              <a:t>10/03/2009</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1C1B071-5A41-4B1C-A854-04C2CC06B738}"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7316AB2-A9B7-4017-9C3D-A3E24FD547D4}" type="datetime1">
              <a:rPr lang="es-ES" smtClean="0"/>
              <a:pPr/>
              <a:t>10/03/2009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1C1B071-5A41-4B1C-A854-04C2CC06B73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C125D314-E048-42F0-91E8-EA1F95880C91}" type="datetime1">
              <a:rPr lang="es-ES" smtClean="0"/>
              <a:pPr/>
              <a:t>10/03/2009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1C1B071-5A41-4B1C-A854-04C2CC06B738}"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070838-C1C6-402C-B9EE-7069225AEEC6}" type="datetime1">
              <a:rPr lang="es-ES" smtClean="0"/>
              <a:pPr/>
              <a:t>10/03/2009</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1C1B071-5A41-4B1C-A854-04C2CC06B738}"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D:\backups\100CANON\MVI_0478.AVI"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Javi\cosas%20de%20clase\PFC\Tablet-ProblemasBoli-007.AVI"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642918"/>
            <a:ext cx="7743852" cy="2584459"/>
          </a:xfrm>
        </p:spPr>
        <p:txBody>
          <a:bodyPr>
            <a:normAutofit/>
          </a:bodyPr>
          <a:lstStyle/>
          <a:p>
            <a:pPr algn="ctr"/>
            <a:r>
              <a:rPr lang="es-ES" dirty="0" smtClean="0"/>
              <a:t>Automatización de actividades para la enseñanza de la escritura occidental</a:t>
            </a:r>
            <a:endParaRPr lang="es-ES" dirty="0"/>
          </a:p>
        </p:txBody>
      </p:sp>
      <p:sp>
        <p:nvSpPr>
          <p:cNvPr id="3" name="2 Subtítulo"/>
          <p:cNvSpPr>
            <a:spLocks noGrp="1"/>
          </p:cNvSpPr>
          <p:nvPr>
            <p:ph type="subTitle" idx="1"/>
          </p:nvPr>
        </p:nvSpPr>
        <p:spPr>
          <a:xfrm>
            <a:off x="1428728" y="4714884"/>
            <a:ext cx="7406640" cy="1752600"/>
          </a:xfrm>
        </p:spPr>
        <p:txBody>
          <a:bodyPr>
            <a:normAutofit fontScale="85000" lnSpcReduction="20000"/>
          </a:bodyPr>
          <a:lstStyle/>
          <a:p>
            <a:pPr algn="r"/>
            <a:r>
              <a:rPr lang="es-ES" dirty="0" smtClean="0"/>
              <a:t>Realizado por</a:t>
            </a:r>
          </a:p>
          <a:p>
            <a:pPr algn="r"/>
            <a:r>
              <a:rPr lang="es-ES" dirty="0" smtClean="0"/>
              <a:t>Javier García-Herreros </a:t>
            </a:r>
            <a:r>
              <a:rPr lang="es-ES" dirty="0" err="1" smtClean="0"/>
              <a:t>Castillero</a:t>
            </a:r>
            <a:endParaRPr lang="es-ES" dirty="0" smtClean="0"/>
          </a:p>
          <a:p>
            <a:pPr algn="r"/>
            <a:endParaRPr lang="es-ES" dirty="0" smtClean="0"/>
          </a:p>
          <a:p>
            <a:pPr algn="r"/>
            <a:r>
              <a:rPr lang="es-ES" dirty="0" smtClean="0"/>
              <a:t>Dirigido por</a:t>
            </a:r>
          </a:p>
          <a:p>
            <a:pPr algn="r"/>
            <a:r>
              <a:rPr lang="es-ES" dirty="0" smtClean="0"/>
              <a:t>Beatriz Barros Blanco</a:t>
            </a:r>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Elementos del sistema. Modelos</a:t>
            </a:r>
            <a:endParaRPr lang="es-ES" dirty="0"/>
          </a:p>
        </p:txBody>
      </p:sp>
      <p:pic>
        <p:nvPicPr>
          <p:cNvPr id="4" name="3 Marcador de contenido" descr="generar plantilla.png"/>
          <p:cNvPicPr>
            <a:picLocks noGrp="1" noChangeAspect="1"/>
          </p:cNvPicPr>
          <p:nvPr>
            <p:ph idx="1"/>
          </p:nvPr>
        </p:nvPicPr>
        <p:blipFill>
          <a:blip r:embed="rId2"/>
          <a:stretch>
            <a:fillRect/>
          </a:stretch>
        </p:blipFill>
        <p:spPr>
          <a:xfrm>
            <a:off x="2068749" y="1643050"/>
            <a:ext cx="5786944" cy="4552036"/>
          </a:xfrm>
        </p:spPr>
      </p:pic>
      <p:sp>
        <p:nvSpPr>
          <p:cNvPr id="5" name="4 Marcador de número de diapositiva"/>
          <p:cNvSpPr>
            <a:spLocks noGrp="1"/>
          </p:cNvSpPr>
          <p:nvPr>
            <p:ph type="sldNum" sz="quarter" idx="12"/>
          </p:nvPr>
        </p:nvSpPr>
        <p:spPr/>
        <p:txBody>
          <a:bodyPr/>
          <a:lstStyle/>
          <a:p>
            <a:fld id="{11C1B071-5A41-4B1C-A854-04C2CC06B738}" type="slidenum">
              <a:rPr lang="es-ES" smtClean="0"/>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Elementos del sistema. Modelos (2)</a:t>
            </a:r>
            <a:endParaRPr lang="es-ES" dirty="0"/>
          </a:p>
        </p:txBody>
      </p:sp>
      <p:sp>
        <p:nvSpPr>
          <p:cNvPr id="3" name="2 Marcador de contenido"/>
          <p:cNvSpPr>
            <a:spLocks noGrp="1"/>
          </p:cNvSpPr>
          <p:nvPr>
            <p:ph idx="1"/>
          </p:nvPr>
        </p:nvSpPr>
        <p:spPr/>
        <p:txBody>
          <a:bodyPr/>
          <a:lstStyle/>
          <a:p>
            <a:r>
              <a:rPr lang="es-ES" dirty="0" smtClean="0"/>
              <a:t>Por cada ejercicio se genera paralelamente una imagen con la solución</a:t>
            </a:r>
          </a:p>
          <a:p>
            <a:r>
              <a:rPr lang="es-ES" dirty="0" smtClean="0"/>
              <a:t>La corrección se realiza mediante comparación</a:t>
            </a:r>
          </a:p>
          <a:p>
            <a:endParaRPr lang="es-ES" dirty="0"/>
          </a:p>
        </p:txBody>
      </p:sp>
      <p:pic>
        <p:nvPicPr>
          <p:cNvPr id="4" name="1 Imagen" descr="ejercicioYsolucion.png"/>
          <p:cNvPicPr/>
          <p:nvPr/>
        </p:nvPicPr>
        <p:blipFill>
          <a:blip r:embed="rId2"/>
          <a:stretch>
            <a:fillRect/>
          </a:stretch>
        </p:blipFill>
        <p:spPr>
          <a:xfrm>
            <a:off x="1643042" y="1583272"/>
            <a:ext cx="6715172" cy="4763025"/>
          </a:xfrm>
          <a:prstGeom prst="rect">
            <a:avLst/>
          </a:prstGeom>
          <a:ln w="6350" cmpd="sng">
            <a:solidFill>
              <a:schemeClr val="tx1"/>
            </a:solidFill>
          </a:ln>
        </p:spPr>
      </p:pic>
      <p:sp>
        <p:nvSpPr>
          <p:cNvPr id="5" name="4 Marcador de número de diapositiva"/>
          <p:cNvSpPr>
            <a:spLocks noGrp="1"/>
          </p:cNvSpPr>
          <p:nvPr>
            <p:ph type="sldNum" sz="quarter" idx="12"/>
          </p:nvPr>
        </p:nvSpPr>
        <p:spPr/>
        <p:txBody>
          <a:bodyPr/>
          <a:lstStyle/>
          <a:p>
            <a:fld id="{11C1B071-5A41-4B1C-A854-04C2CC06B738}" type="slidenum">
              <a:rPr lang="es-ES" smtClean="0"/>
              <a:pPr/>
              <a:t>11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Flujo General</a:t>
            </a:r>
            <a:endParaRPr lang="es-ES" dirty="0"/>
          </a:p>
        </p:txBody>
      </p:sp>
      <p:pic>
        <p:nvPicPr>
          <p:cNvPr id="5" name="4 Marcador de contenido" descr="workflow_plantilla-asig auto.png"/>
          <p:cNvPicPr>
            <a:picLocks noGrp="1" noChangeAspect="1"/>
          </p:cNvPicPr>
          <p:nvPr>
            <p:ph idx="1"/>
          </p:nvPr>
        </p:nvPicPr>
        <p:blipFill>
          <a:blip r:embed="rId2"/>
          <a:stretch>
            <a:fillRect/>
          </a:stretch>
        </p:blipFill>
        <p:spPr>
          <a:xfrm>
            <a:off x="1435101" y="1870318"/>
            <a:ext cx="7499348" cy="3955563"/>
          </a:xfrm>
        </p:spPr>
      </p:pic>
      <p:sp>
        <p:nvSpPr>
          <p:cNvPr id="4" name="3 Marcador de número de diapositiva"/>
          <p:cNvSpPr>
            <a:spLocks noGrp="1"/>
          </p:cNvSpPr>
          <p:nvPr>
            <p:ph type="sldNum" sz="quarter" idx="12"/>
          </p:nvPr>
        </p:nvSpPr>
        <p:spPr/>
        <p:txBody>
          <a:bodyPr/>
          <a:lstStyle/>
          <a:p>
            <a:fld id="{11C1B071-5A41-4B1C-A854-04C2CC06B738}" type="slidenum">
              <a:rPr lang="es-ES" smtClean="0"/>
              <a:pPr/>
              <a:t>12</a:t>
            </a:fld>
            <a:endParaRPr lang="es-ES"/>
          </a:p>
        </p:txBody>
      </p:sp>
      <p:sp>
        <p:nvSpPr>
          <p:cNvPr id="10" name="9 Rectángulo"/>
          <p:cNvSpPr/>
          <p:nvPr/>
        </p:nvSpPr>
        <p:spPr>
          <a:xfrm>
            <a:off x="2214546" y="1857364"/>
            <a:ext cx="1357322" cy="642942"/>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Elementos del sistema. </a:t>
            </a:r>
            <a:r>
              <a:rPr lang="es-ES" dirty="0" smtClean="0"/>
              <a:t>Modelo </a:t>
            </a:r>
            <a:r>
              <a:rPr lang="es-ES" dirty="0" err="1" smtClean="0"/>
              <a:t>instruccional</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Workflow que </a:t>
            </a:r>
            <a:r>
              <a:rPr lang="es-ES" dirty="0" smtClean="0"/>
              <a:t>organiza el </a:t>
            </a:r>
            <a:r>
              <a:rPr lang="es-ES" dirty="0" smtClean="0"/>
              <a:t>proceso de </a:t>
            </a:r>
            <a:r>
              <a:rPr lang="es-ES" dirty="0" smtClean="0"/>
              <a:t>enseñanza</a:t>
            </a:r>
          </a:p>
          <a:p>
            <a:r>
              <a:rPr lang="es-ES" dirty="0" smtClean="0"/>
              <a:t>Se utiliza para guiar al alumno en el aprendizaje de manera progresiva</a:t>
            </a:r>
          </a:p>
          <a:p>
            <a:r>
              <a:rPr lang="es-ES" dirty="0" smtClean="0"/>
              <a:t>Lo debe diseñar el educador</a:t>
            </a:r>
          </a:p>
          <a:p>
            <a:r>
              <a:rPr lang="es-ES" dirty="0" smtClean="0"/>
              <a:t>Basado en un sistema de fases</a:t>
            </a:r>
          </a:p>
          <a:p>
            <a:r>
              <a:rPr lang="es-ES" dirty="0" smtClean="0"/>
              <a:t>Cada una especifica:</a:t>
            </a:r>
          </a:p>
          <a:p>
            <a:pPr lvl="1"/>
            <a:r>
              <a:rPr lang="es-ES" dirty="0" smtClean="0"/>
              <a:t>Características que deben cumplir los ejercicios que se pueden asignar</a:t>
            </a:r>
          </a:p>
          <a:p>
            <a:pPr lvl="1"/>
            <a:r>
              <a:rPr lang="es-ES" dirty="0" smtClean="0"/>
              <a:t>Restricciones a cumplir para progresar al siguiente paso</a:t>
            </a:r>
          </a:p>
          <a:p>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13</a:t>
            </a:fld>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Elementos del sistema. Metadatos</a:t>
            </a:r>
            <a:endParaRPr lang="es-ES" dirty="0"/>
          </a:p>
        </p:txBody>
      </p:sp>
      <p:sp>
        <p:nvSpPr>
          <p:cNvPr id="3" name="2 Marcador de contenido"/>
          <p:cNvSpPr>
            <a:spLocks noGrp="1"/>
          </p:cNvSpPr>
          <p:nvPr>
            <p:ph idx="1"/>
          </p:nvPr>
        </p:nvSpPr>
        <p:spPr/>
        <p:txBody>
          <a:bodyPr/>
          <a:lstStyle/>
          <a:p>
            <a:r>
              <a:rPr lang="es-ES" dirty="0" smtClean="0"/>
              <a:t>Identifican, describen y clasifican las plantillas, los modelos y los pasos de workflow</a:t>
            </a:r>
            <a:r>
              <a:rPr lang="es-ES" dirty="0" smtClean="0"/>
              <a:t>.</a:t>
            </a:r>
          </a:p>
          <a:p>
            <a:r>
              <a:rPr lang="es-ES" dirty="0" smtClean="0"/>
              <a:t>Tipos:</a:t>
            </a:r>
          </a:p>
          <a:p>
            <a:pPr lvl="1"/>
            <a:r>
              <a:rPr lang="es-ES" dirty="0" smtClean="0"/>
              <a:t>Simples</a:t>
            </a:r>
          </a:p>
          <a:p>
            <a:pPr lvl="1"/>
            <a:r>
              <a:rPr lang="es-ES" dirty="0" smtClean="0"/>
              <a:t>Conjunto de valores</a:t>
            </a:r>
          </a:p>
          <a:p>
            <a:pPr lvl="1"/>
            <a:r>
              <a:rPr lang="es-ES" dirty="0" smtClean="0"/>
              <a:t>Intervalo de enteros</a:t>
            </a:r>
            <a:endParaRPr lang="es-ES" dirty="0" smtClean="0"/>
          </a:p>
          <a:p>
            <a:r>
              <a:rPr lang="es-ES" dirty="0" smtClean="0"/>
              <a:t>Pueden </a:t>
            </a:r>
            <a:r>
              <a:rPr lang="es-ES" dirty="0" smtClean="0"/>
              <a:t>ser obligatorios u </a:t>
            </a:r>
            <a:r>
              <a:rPr lang="es-ES" dirty="0" smtClean="0"/>
              <a:t>opcionales</a:t>
            </a:r>
          </a:p>
          <a:p>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14</a:t>
            </a:fld>
            <a:endParaRPr lang="es-ES"/>
          </a:p>
        </p:txBody>
      </p:sp>
      <p:pic>
        <p:nvPicPr>
          <p:cNvPr id="1026" name="Picture 2"/>
          <p:cNvPicPr>
            <a:picLocks noChangeAspect="1" noChangeArrowheads="1"/>
          </p:cNvPicPr>
          <p:nvPr/>
        </p:nvPicPr>
        <p:blipFill>
          <a:blip r:embed="rId3"/>
          <a:srcRect/>
          <a:stretch>
            <a:fillRect/>
          </a:stretch>
        </p:blipFill>
        <p:spPr bwMode="auto">
          <a:xfrm>
            <a:off x="6000760" y="2928934"/>
            <a:ext cx="2438400" cy="1612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Flujo General</a:t>
            </a:r>
            <a:endParaRPr lang="es-ES" dirty="0"/>
          </a:p>
        </p:txBody>
      </p:sp>
      <p:pic>
        <p:nvPicPr>
          <p:cNvPr id="5" name="4 Marcador de contenido" descr="workflow_plantilla-asig auto.png"/>
          <p:cNvPicPr>
            <a:picLocks noGrp="1" noChangeAspect="1"/>
          </p:cNvPicPr>
          <p:nvPr>
            <p:ph idx="1"/>
          </p:nvPr>
        </p:nvPicPr>
        <p:blipFill>
          <a:blip r:embed="rId2"/>
          <a:stretch>
            <a:fillRect/>
          </a:stretch>
        </p:blipFill>
        <p:spPr>
          <a:xfrm>
            <a:off x="1435101" y="1870318"/>
            <a:ext cx="7499348" cy="3955563"/>
          </a:xfrm>
        </p:spPr>
      </p:pic>
      <p:sp>
        <p:nvSpPr>
          <p:cNvPr id="4" name="3 Marcador de número de diapositiva"/>
          <p:cNvSpPr>
            <a:spLocks noGrp="1"/>
          </p:cNvSpPr>
          <p:nvPr>
            <p:ph type="sldNum" sz="quarter" idx="12"/>
          </p:nvPr>
        </p:nvSpPr>
        <p:spPr/>
        <p:txBody>
          <a:bodyPr/>
          <a:lstStyle/>
          <a:p>
            <a:fld id="{11C1B071-5A41-4B1C-A854-04C2CC06B738}" type="slidenum">
              <a:rPr lang="es-ES" smtClean="0"/>
              <a:pPr/>
              <a:t>15</a:t>
            </a:fld>
            <a:endParaRPr lang="es-ES"/>
          </a:p>
        </p:txBody>
      </p:sp>
      <p:sp>
        <p:nvSpPr>
          <p:cNvPr id="11" name="10 Rectángulo"/>
          <p:cNvSpPr/>
          <p:nvPr/>
        </p:nvSpPr>
        <p:spPr>
          <a:xfrm>
            <a:off x="2285984" y="2643182"/>
            <a:ext cx="2643206" cy="1714512"/>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Sistema adaptativo. Generación de ejercicios</a:t>
            </a:r>
            <a:endParaRPr lang="es-ES" dirty="0"/>
          </a:p>
        </p:txBody>
      </p:sp>
      <p:sp>
        <p:nvSpPr>
          <p:cNvPr id="3" name="2 Marcador de contenido"/>
          <p:cNvSpPr>
            <a:spLocks noGrp="1"/>
          </p:cNvSpPr>
          <p:nvPr>
            <p:ph idx="1"/>
          </p:nvPr>
        </p:nvSpPr>
        <p:spPr/>
        <p:txBody>
          <a:bodyPr>
            <a:normAutofit/>
          </a:bodyPr>
          <a:lstStyle/>
          <a:p>
            <a:r>
              <a:rPr lang="es-ES" dirty="0" smtClean="0"/>
              <a:t>Manual</a:t>
            </a:r>
          </a:p>
          <a:p>
            <a:r>
              <a:rPr lang="es-ES" dirty="0" smtClean="0"/>
              <a:t>Automática</a:t>
            </a:r>
          </a:p>
          <a:p>
            <a:pPr lvl="1"/>
            <a:r>
              <a:rPr lang="es-ES" dirty="0" smtClean="0"/>
              <a:t>Fija</a:t>
            </a:r>
          </a:p>
          <a:p>
            <a:pPr lvl="1"/>
            <a:r>
              <a:rPr lang="es-ES" dirty="0" smtClean="0"/>
              <a:t>Flexible</a:t>
            </a:r>
          </a:p>
          <a:p>
            <a:pPr lvl="1"/>
            <a:r>
              <a:rPr lang="es-ES" dirty="0" smtClean="0"/>
              <a:t>Adaptativa</a:t>
            </a:r>
            <a:endParaRPr lang="es-ES" dirty="0" smtClean="0"/>
          </a:p>
          <a:p>
            <a:pPr lvl="1"/>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16</a:t>
            </a:fld>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Sistema adaptativo. Modelos de generación de ejercicios</a:t>
            </a:r>
            <a:endParaRPr lang="es-ES" dirty="0"/>
          </a:p>
        </p:txBody>
      </p:sp>
      <p:sp>
        <p:nvSpPr>
          <p:cNvPr id="3" name="2 Marcador de contenido"/>
          <p:cNvSpPr>
            <a:spLocks noGrp="1"/>
          </p:cNvSpPr>
          <p:nvPr>
            <p:ph idx="1"/>
          </p:nvPr>
        </p:nvSpPr>
        <p:spPr/>
        <p:txBody>
          <a:bodyPr/>
          <a:lstStyle/>
          <a:p>
            <a:r>
              <a:rPr lang="es-ES" dirty="0" smtClean="0"/>
              <a:t>Modelo fijo</a:t>
            </a:r>
          </a:p>
          <a:p>
            <a:pPr lvl="1"/>
            <a:r>
              <a:rPr lang="es-ES" dirty="0" smtClean="0"/>
              <a:t>A cada paso de workflow se le asignan modelos concretos</a:t>
            </a:r>
          </a:p>
          <a:p>
            <a:pPr lvl="1"/>
            <a:endParaRPr lang="es-ES" dirty="0"/>
          </a:p>
        </p:txBody>
      </p:sp>
      <p:graphicFrame>
        <p:nvGraphicFramePr>
          <p:cNvPr id="4" name="3 Diagrama"/>
          <p:cNvGraphicFramePr/>
          <p:nvPr/>
        </p:nvGraphicFramePr>
        <p:xfrm>
          <a:off x="1928794" y="3071810"/>
          <a:ext cx="6200482" cy="1181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nvGraphicFramePr>
        <p:xfrm>
          <a:off x="3071802" y="4500570"/>
          <a:ext cx="3686175" cy="13525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5 Marcador de número de diapositiva"/>
          <p:cNvSpPr>
            <a:spLocks noGrp="1"/>
          </p:cNvSpPr>
          <p:nvPr>
            <p:ph type="sldNum" sz="quarter" idx="12"/>
          </p:nvPr>
        </p:nvSpPr>
        <p:spPr/>
        <p:txBody>
          <a:bodyPr/>
          <a:lstStyle/>
          <a:p>
            <a:fld id="{11C1B071-5A41-4B1C-A854-04C2CC06B738}" type="slidenum">
              <a:rPr lang="es-ES" smtClean="0"/>
              <a:pPr/>
              <a:t>17</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Sistema adaptativo. Modelos de generación de ejercicios (2)</a:t>
            </a:r>
            <a:endParaRPr lang="es-ES" dirty="0"/>
          </a:p>
        </p:txBody>
      </p:sp>
      <p:sp>
        <p:nvSpPr>
          <p:cNvPr id="3" name="2 Marcador de contenido"/>
          <p:cNvSpPr>
            <a:spLocks noGrp="1"/>
          </p:cNvSpPr>
          <p:nvPr>
            <p:ph idx="1"/>
          </p:nvPr>
        </p:nvSpPr>
        <p:spPr/>
        <p:txBody>
          <a:bodyPr/>
          <a:lstStyle/>
          <a:p>
            <a:r>
              <a:rPr lang="es-ES" dirty="0" smtClean="0"/>
              <a:t>Modelo flexible</a:t>
            </a:r>
          </a:p>
          <a:p>
            <a:pPr lvl="1"/>
            <a:r>
              <a:rPr lang="es-ES" dirty="0" smtClean="0"/>
              <a:t>A cada paso de workflow se le asocia una serie de plantillas</a:t>
            </a:r>
            <a:endParaRPr lang="es-ES" dirty="0"/>
          </a:p>
        </p:txBody>
      </p:sp>
      <p:graphicFrame>
        <p:nvGraphicFramePr>
          <p:cNvPr id="4" name="3 Diagrama"/>
          <p:cNvGraphicFramePr/>
          <p:nvPr/>
        </p:nvGraphicFramePr>
        <p:xfrm>
          <a:off x="1857356" y="3071810"/>
          <a:ext cx="6414796" cy="1466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nvGraphicFramePr>
        <p:xfrm>
          <a:off x="2428860" y="4857760"/>
          <a:ext cx="5286412" cy="12858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5 Marcador de número de diapositiva"/>
          <p:cNvSpPr>
            <a:spLocks noGrp="1"/>
          </p:cNvSpPr>
          <p:nvPr>
            <p:ph type="sldNum" sz="quarter" idx="12"/>
          </p:nvPr>
        </p:nvSpPr>
        <p:spPr/>
        <p:txBody>
          <a:bodyPr/>
          <a:lstStyle/>
          <a:p>
            <a:fld id="{11C1B071-5A41-4B1C-A854-04C2CC06B738}" type="slidenum">
              <a:rPr lang="es-ES" smtClean="0"/>
              <a:pPr/>
              <a:t>18</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Sistema adaptativo. Modelos de generación de ejercicios (3)</a:t>
            </a:r>
            <a:endParaRPr lang="es-ES" dirty="0"/>
          </a:p>
        </p:txBody>
      </p:sp>
      <p:sp>
        <p:nvSpPr>
          <p:cNvPr id="3" name="2 Marcador de contenido"/>
          <p:cNvSpPr>
            <a:spLocks noGrp="1"/>
          </p:cNvSpPr>
          <p:nvPr>
            <p:ph idx="1"/>
          </p:nvPr>
        </p:nvSpPr>
        <p:spPr/>
        <p:txBody>
          <a:bodyPr/>
          <a:lstStyle/>
          <a:p>
            <a:r>
              <a:rPr lang="es-ES" dirty="0" smtClean="0"/>
              <a:t>Modelo adaptativo</a:t>
            </a:r>
          </a:p>
          <a:p>
            <a:pPr lvl="1"/>
            <a:r>
              <a:rPr lang="es-ES" dirty="0" smtClean="0"/>
              <a:t>Se puede elegir cualquier plantilla que cumpla con los requisitos establecidos, basados en características de la misma.</a:t>
            </a:r>
          </a:p>
          <a:p>
            <a:pPr lvl="1"/>
            <a:endParaRPr lang="es-ES" dirty="0"/>
          </a:p>
        </p:txBody>
      </p:sp>
      <p:graphicFrame>
        <p:nvGraphicFramePr>
          <p:cNvPr id="6" name="5 Diagrama"/>
          <p:cNvGraphicFramePr/>
          <p:nvPr/>
        </p:nvGraphicFramePr>
        <p:xfrm>
          <a:off x="1857356" y="3786190"/>
          <a:ext cx="6414796" cy="1571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12"/>
          </p:nvPr>
        </p:nvSpPr>
        <p:spPr/>
        <p:txBody>
          <a:bodyPr/>
          <a:lstStyle/>
          <a:p>
            <a:fld id="{11C1B071-5A41-4B1C-A854-04C2CC06B738}" type="slidenum">
              <a:rPr lang="es-ES" smtClean="0"/>
              <a:pPr/>
              <a:t>19</a:t>
            </a:fld>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Motivación. Fases de la escritura</a:t>
            </a:r>
            <a:endParaRPr lang="es-ES" dirty="0"/>
          </a:p>
        </p:txBody>
      </p:sp>
      <p:sp>
        <p:nvSpPr>
          <p:cNvPr id="3" name="2 Marcador de contenido"/>
          <p:cNvSpPr>
            <a:spLocks noGrp="1"/>
          </p:cNvSpPr>
          <p:nvPr>
            <p:ph idx="1"/>
          </p:nvPr>
        </p:nvSpPr>
        <p:spPr/>
        <p:txBody>
          <a:bodyPr>
            <a:normAutofit fontScale="85000" lnSpcReduction="20000"/>
          </a:bodyPr>
          <a:lstStyle/>
          <a:p>
            <a:r>
              <a:rPr lang="es-ES" dirty="0" smtClean="0"/>
              <a:t>Preescritura</a:t>
            </a:r>
          </a:p>
          <a:p>
            <a:pPr lvl="1"/>
            <a:r>
              <a:rPr lang="es-ES" b="1" dirty="0" smtClean="0"/>
              <a:t>Primera fase</a:t>
            </a:r>
            <a:r>
              <a:rPr lang="es-ES" dirty="0" smtClean="0"/>
              <a:t>: El niño diferencia la escritura del dibujo/trazos</a:t>
            </a:r>
          </a:p>
          <a:p>
            <a:r>
              <a:rPr lang="es-ES" dirty="0" smtClean="0"/>
              <a:t>Escritura</a:t>
            </a:r>
          </a:p>
          <a:p>
            <a:pPr lvl="1"/>
            <a:r>
              <a:rPr lang="es-ES" b="1" dirty="0" smtClean="0"/>
              <a:t>Segunda fase</a:t>
            </a:r>
            <a:r>
              <a:rPr lang="es-ES" dirty="0" smtClean="0"/>
              <a:t>: Comienzan a manejar la unión, linealidad, número mínimo de letras…</a:t>
            </a:r>
          </a:p>
          <a:p>
            <a:pPr lvl="1"/>
            <a:r>
              <a:rPr lang="es-ES" b="1" dirty="0" smtClean="0"/>
              <a:t>Tercera fase</a:t>
            </a:r>
            <a:r>
              <a:rPr lang="es-ES" dirty="0" smtClean="0"/>
              <a:t>: Relacionan cada letra con su aspecto sonoro regido por la segmentación silábica.</a:t>
            </a:r>
          </a:p>
          <a:p>
            <a:pPr lvl="1"/>
            <a:r>
              <a:rPr lang="es-ES" b="1" dirty="0" smtClean="0"/>
              <a:t>Cuarta fase</a:t>
            </a:r>
            <a:r>
              <a:rPr lang="es-ES" dirty="0" smtClean="0"/>
              <a:t>: Toman consciencia de las relaciones entre sílabas</a:t>
            </a:r>
          </a:p>
          <a:p>
            <a:pPr lvl="1"/>
            <a:r>
              <a:rPr lang="es-ES" b="1" dirty="0" smtClean="0"/>
              <a:t>Quinta fase</a:t>
            </a:r>
            <a:r>
              <a:rPr lang="es-ES" dirty="0" smtClean="0"/>
              <a:t>: Reconocen una correspondencia exhaustiva: a cada consonante y cada vocal de la palabra, le corresponde una letra.</a:t>
            </a:r>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2</a:t>
            </a:fld>
            <a:endParaRPr lang="es-ES"/>
          </a:p>
        </p:txBody>
      </p:sp>
      <p:sp>
        <p:nvSpPr>
          <p:cNvPr id="5" name="4 Rectángulo"/>
          <p:cNvSpPr/>
          <p:nvPr/>
        </p:nvSpPr>
        <p:spPr>
          <a:xfrm>
            <a:off x="1857356" y="2857496"/>
            <a:ext cx="6786610" cy="71438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Generación </a:t>
            </a:r>
            <a:r>
              <a:rPr lang="es-ES" dirty="0" smtClean="0"/>
              <a:t>de </a:t>
            </a:r>
            <a:r>
              <a:rPr lang="es-ES" dirty="0" smtClean="0"/>
              <a:t>ejercicios automática</a:t>
            </a:r>
            <a:endParaRPr lang="es-ES" dirty="0"/>
          </a:p>
        </p:txBody>
      </p:sp>
      <p:sp>
        <p:nvSpPr>
          <p:cNvPr id="3" name="2 Marcador de contenido"/>
          <p:cNvSpPr>
            <a:spLocks noGrp="1"/>
          </p:cNvSpPr>
          <p:nvPr>
            <p:ph idx="1"/>
          </p:nvPr>
        </p:nvSpPr>
        <p:spPr/>
        <p:txBody>
          <a:bodyPr>
            <a:normAutofit/>
          </a:bodyPr>
          <a:lstStyle/>
          <a:p>
            <a:r>
              <a:rPr lang="es-ES" dirty="0" smtClean="0"/>
              <a:t>Orden </a:t>
            </a:r>
            <a:r>
              <a:rPr lang="es-ES" dirty="0" smtClean="0"/>
              <a:t>de búsqueda:</a:t>
            </a:r>
          </a:p>
          <a:p>
            <a:pPr lvl="1"/>
            <a:r>
              <a:rPr lang="es-ES" dirty="0" smtClean="0"/>
              <a:t>Modelos</a:t>
            </a:r>
          </a:p>
          <a:p>
            <a:pPr lvl="1"/>
            <a:r>
              <a:rPr lang="es-ES" dirty="0" smtClean="0"/>
              <a:t>Plantillas (se completan mediante un metadato)</a:t>
            </a:r>
          </a:p>
          <a:p>
            <a:r>
              <a:rPr lang="es-ES" dirty="0" smtClean="0"/>
              <a:t>Utiliza una </a:t>
            </a:r>
            <a:r>
              <a:rPr lang="es-ES" dirty="0" smtClean="0"/>
              <a:t>función heurística </a:t>
            </a:r>
            <a:r>
              <a:rPr lang="es-ES" dirty="0" smtClean="0"/>
              <a:t>que valora cada uno de los </a:t>
            </a:r>
            <a:r>
              <a:rPr lang="es-ES" dirty="0" smtClean="0"/>
              <a:t>modelos disponibles </a:t>
            </a:r>
            <a:r>
              <a:rPr lang="es-ES" dirty="0" smtClean="0"/>
              <a:t>y/o palabras </a:t>
            </a:r>
            <a:r>
              <a:rPr lang="es-ES" dirty="0" smtClean="0"/>
              <a:t>considerando el nivel de conocimiento del alumno en las letras involucradas.</a:t>
            </a:r>
            <a:endParaRPr lang="es-ES" dirty="0" smtClean="0"/>
          </a:p>
          <a:p>
            <a:pPr lvl="1"/>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20</a:t>
            </a:fld>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Flujo General</a:t>
            </a:r>
            <a:endParaRPr lang="es-ES" dirty="0"/>
          </a:p>
        </p:txBody>
      </p:sp>
      <p:pic>
        <p:nvPicPr>
          <p:cNvPr id="5" name="4 Marcador de contenido" descr="workflow_plantilla-asig auto.png"/>
          <p:cNvPicPr>
            <a:picLocks noGrp="1" noChangeAspect="1"/>
          </p:cNvPicPr>
          <p:nvPr>
            <p:ph idx="1"/>
          </p:nvPr>
        </p:nvPicPr>
        <p:blipFill>
          <a:blip r:embed="rId2"/>
          <a:stretch>
            <a:fillRect/>
          </a:stretch>
        </p:blipFill>
        <p:spPr>
          <a:xfrm>
            <a:off x="1435101" y="1870318"/>
            <a:ext cx="7499348" cy="3955563"/>
          </a:xfrm>
        </p:spPr>
      </p:pic>
      <p:sp>
        <p:nvSpPr>
          <p:cNvPr id="4" name="3 Marcador de número de diapositiva"/>
          <p:cNvSpPr>
            <a:spLocks noGrp="1"/>
          </p:cNvSpPr>
          <p:nvPr>
            <p:ph type="sldNum" sz="quarter" idx="12"/>
          </p:nvPr>
        </p:nvSpPr>
        <p:spPr/>
        <p:txBody>
          <a:bodyPr/>
          <a:lstStyle/>
          <a:p>
            <a:fld id="{11C1B071-5A41-4B1C-A854-04C2CC06B738}" type="slidenum">
              <a:rPr lang="es-ES" smtClean="0"/>
              <a:pPr/>
              <a:t>21</a:t>
            </a:fld>
            <a:endParaRPr lang="es-ES"/>
          </a:p>
        </p:txBody>
      </p:sp>
      <p:sp>
        <p:nvSpPr>
          <p:cNvPr id="7" name="6 Rectángulo"/>
          <p:cNvSpPr/>
          <p:nvPr/>
        </p:nvSpPr>
        <p:spPr>
          <a:xfrm>
            <a:off x="5000628" y="1643050"/>
            <a:ext cx="1428760" cy="3286148"/>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Entrada de datos</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TabletPC: Almacena en un fichero el movimiento del lápiz. Se obtiene:</a:t>
            </a:r>
          </a:p>
          <a:p>
            <a:pPr lvl="1"/>
            <a:r>
              <a:rPr lang="es-ES" dirty="0" smtClean="0"/>
              <a:t>Las coordenadas del punto escrito</a:t>
            </a:r>
          </a:p>
          <a:p>
            <a:pPr lvl="1"/>
            <a:r>
              <a:rPr lang="es-ES" dirty="0" smtClean="0"/>
              <a:t>El tipo de evento (arrastre, comienzo o fin de escritura)</a:t>
            </a:r>
          </a:p>
          <a:p>
            <a:pPr lvl="1"/>
            <a:r>
              <a:rPr lang="es-ES" dirty="0" smtClean="0"/>
              <a:t>El tiempo transcurrido desde el comienzo del ejercicio</a:t>
            </a:r>
          </a:p>
          <a:p>
            <a:r>
              <a:rPr lang="es-ES" dirty="0" smtClean="0"/>
              <a:t>Papel y escáner: Mediante segmentación de la imagen se obtiene el esqueleto del trazo que ha realizado el alumno</a:t>
            </a:r>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22</a:t>
            </a:fld>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Entrada de datos (2)</a:t>
            </a:r>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23</a:t>
            </a:fld>
            <a:endParaRPr lang="es-ES"/>
          </a:p>
        </p:txBody>
      </p:sp>
      <p:pic>
        <p:nvPicPr>
          <p:cNvPr id="5" name="23 Imagen" descr="IMG_0487.JPG"/>
          <p:cNvPicPr/>
          <p:nvPr/>
        </p:nvPicPr>
        <p:blipFill>
          <a:blip r:embed="rId3" cstate="print"/>
          <a:stretch>
            <a:fillRect/>
          </a:stretch>
        </p:blipFill>
        <p:spPr>
          <a:xfrm>
            <a:off x="1643042" y="1285860"/>
            <a:ext cx="7000924" cy="5250694"/>
          </a:xfrm>
          <a:prstGeom prst="rect">
            <a:avLst/>
          </a:prstGeom>
        </p:spPr>
      </p:pic>
      <p:pic>
        <p:nvPicPr>
          <p:cNvPr id="6" name="5 Marcador de contenido" descr="ejercicios escaneados.jpg"/>
          <p:cNvPicPr>
            <a:picLocks noGrp="1" noChangeAspect="1"/>
          </p:cNvPicPr>
          <p:nvPr>
            <p:ph idx="1"/>
          </p:nvPr>
        </p:nvPicPr>
        <p:blipFill>
          <a:blip r:embed="rId4"/>
          <a:stretch>
            <a:fillRect/>
          </a:stretch>
        </p:blipFill>
        <p:spPr>
          <a:xfrm>
            <a:off x="1500188" y="1750385"/>
            <a:ext cx="7497762" cy="415733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Flujo General</a:t>
            </a:r>
            <a:endParaRPr lang="es-ES" dirty="0"/>
          </a:p>
        </p:txBody>
      </p:sp>
      <p:pic>
        <p:nvPicPr>
          <p:cNvPr id="5" name="4 Marcador de contenido" descr="workflow_plantilla-asig auto.png"/>
          <p:cNvPicPr>
            <a:picLocks noGrp="1" noChangeAspect="1"/>
          </p:cNvPicPr>
          <p:nvPr>
            <p:ph idx="1"/>
          </p:nvPr>
        </p:nvPicPr>
        <p:blipFill>
          <a:blip r:embed="rId2"/>
          <a:stretch>
            <a:fillRect/>
          </a:stretch>
        </p:blipFill>
        <p:spPr>
          <a:xfrm>
            <a:off x="1435101" y="1870318"/>
            <a:ext cx="7499348" cy="3955563"/>
          </a:xfrm>
        </p:spPr>
      </p:pic>
      <p:sp>
        <p:nvSpPr>
          <p:cNvPr id="4" name="3 Marcador de número de diapositiva"/>
          <p:cNvSpPr>
            <a:spLocks noGrp="1"/>
          </p:cNvSpPr>
          <p:nvPr>
            <p:ph type="sldNum" sz="quarter" idx="12"/>
          </p:nvPr>
        </p:nvSpPr>
        <p:spPr/>
        <p:txBody>
          <a:bodyPr/>
          <a:lstStyle/>
          <a:p>
            <a:fld id="{11C1B071-5A41-4B1C-A854-04C2CC06B738}" type="slidenum">
              <a:rPr lang="es-ES" smtClean="0"/>
              <a:pPr/>
              <a:t>24</a:t>
            </a:fld>
            <a:endParaRPr lang="es-ES"/>
          </a:p>
        </p:txBody>
      </p:sp>
      <p:sp>
        <p:nvSpPr>
          <p:cNvPr id="8" name="7 Rectángulo"/>
          <p:cNvSpPr/>
          <p:nvPr/>
        </p:nvSpPr>
        <p:spPr>
          <a:xfrm>
            <a:off x="6500826" y="1643050"/>
            <a:ext cx="2500330" cy="3286148"/>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Corrección automática. Algoritmo de corrección</a:t>
            </a:r>
            <a:endParaRPr lang="es-ES" dirty="0"/>
          </a:p>
        </p:txBody>
      </p:sp>
      <p:sp>
        <p:nvSpPr>
          <p:cNvPr id="3" name="2 Marcador de contenido"/>
          <p:cNvSpPr>
            <a:spLocks noGrp="1"/>
          </p:cNvSpPr>
          <p:nvPr>
            <p:ph idx="1"/>
          </p:nvPr>
        </p:nvSpPr>
        <p:spPr>
          <a:xfrm>
            <a:off x="1435608" y="1447800"/>
            <a:ext cx="7498080" cy="5124472"/>
          </a:xfrm>
        </p:spPr>
        <p:txBody>
          <a:bodyPr>
            <a:noAutofit/>
          </a:bodyPr>
          <a:lstStyle/>
          <a:p>
            <a:r>
              <a:rPr lang="es-ES" sz="2800" dirty="0" smtClean="0"/>
              <a:t>Se comprueba qué porcentaje de lo escrito por el alumno se superpone a la solución (se permite cierto margen de error).</a:t>
            </a:r>
          </a:p>
          <a:p>
            <a:r>
              <a:rPr lang="es-ES" sz="2800" dirty="0" smtClean="0"/>
              <a:t>Por cada punto de cada letra se comprueba si se ha escrito encima.</a:t>
            </a:r>
          </a:p>
          <a:p>
            <a:r>
              <a:rPr lang="es-ES" sz="2800" dirty="0" smtClean="0"/>
              <a:t>Se comprueba la media y la varianza tanto en altura como en anchura de cada palabra</a:t>
            </a:r>
          </a:p>
          <a:p>
            <a:r>
              <a:rPr lang="es-ES" sz="2800" dirty="0" smtClean="0"/>
              <a:t>Con los datos obtenidos se calcula la legibilidad y el tamaño inconsistente de letra.</a:t>
            </a:r>
          </a:p>
          <a:p>
            <a:endParaRPr lang="es-ES" sz="2800" dirty="0"/>
          </a:p>
        </p:txBody>
      </p:sp>
      <p:pic>
        <p:nvPicPr>
          <p:cNvPr id="5" name="53 Imagen" descr="resultados correccion.png"/>
          <p:cNvPicPr/>
          <p:nvPr/>
        </p:nvPicPr>
        <p:blipFill>
          <a:blip r:embed="rId2"/>
          <a:stretch>
            <a:fillRect/>
          </a:stretch>
        </p:blipFill>
        <p:spPr>
          <a:xfrm>
            <a:off x="1571604" y="1413366"/>
            <a:ext cx="7286676" cy="5267823"/>
          </a:xfrm>
          <a:prstGeom prst="rect">
            <a:avLst/>
          </a:prstGeom>
        </p:spPr>
      </p:pic>
      <p:sp>
        <p:nvSpPr>
          <p:cNvPr id="6" name="5 Marcador de número de diapositiva"/>
          <p:cNvSpPr>
            <a:spLocks noGrp="1"/>
          </p:cNvSpPr>
          <p:nvPr>
            <p:ph type="sldNum" sz="quarter" idx="12"/>
          </p:nvPr>
        </p:nvSpPr>
        <p:spPr/>
        <p:txBody>
          <a:bodyPr/>
          <a:lstStyle/>
          <a:p>
            <a:fld id="{11C1B071-5A41-4B1C-A854-04C2CC06B738}" type="slidenum">
              <a:rPr lang="es-ES" smtClean="0"/>
              <a:pPr/>
              <a:t>25</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Corrección automática. Segmentación de la imagen</a:t>
            </a:r>
            <a:endParaRPr lang="es-ES" dirty="0"/>
          </a:p>
        </p:txBody>
      </p:sp>
      <p:sp>
        <p:nvSpPr>
          <p:cNvPr id="3" name="2 Marcador de contenido"/>
          <p:cNvSpPr>
            <a:spLocks noGrp="1"/>
          </p:cNvSpPr>
          <p:nvPr>
            <p:ph idx="1"/>
          </p:nvPr>
        </p:nvSpPr>
        <p:spPr/>
        <p:txBody>
          <a:bodyPr>
            <a:normAutofit/>
          </a:bodyPr>
          <a:lstStyle/>
          <a:p>
            <a:r>
              <a:rPr lang="es-ES" dirty="0" smtClean="0"/>
              <a:t>Se realiza la imagen de bordes al ejercicio escaneado y se rota para que esté totalmente horizontal</a:t>
            </a:r>
          </a:p>
          <a:p>
            <a:r>
              <a:rPr lang="es-ES" dirty="0" smtClean="0"/>
              <a:t>Se decodifica el código de barras</a:t>
            </a:r>
          </a:p>
          <a:p>
            <a:r>
              <a:rPr lang="es-ES" dirty="0" smtClean="0"/>
              <a:t>Se </a:t>
            </a:r>
            <a:r>
              <a:rPr lang="es-ES" dirty="0" smtClean="0"/>
              <a:t>lee el fichero con el ejercicio</a:t>
            </a:r>
            <a:endParaRPr lang="es-ES" dirty="0" smtClean="0"/>
          </a:p>
          <a:p>
            <a:r>
              <a:rPr lang="es-ES" dirty="0" smtClean="0"/>
              <a:t>Por comparación de los códigos de barras se obtiene la proporción del ejercicio escaneado con </a:t>
            </a:r>
            <a:r>
              <a:rPr lang="es-ES" dirty="0" smtClean="0"/>
              <a:t>el original</a:t>
            </a:r>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26</a:t>
            </a:fld>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p:txBody>
          <a:bodyPr/>
          <a:lstStyle/>
          <a:p>
            <a:endParaRPr lang="es-ES" dirty="0"/>
          </a:p>
        </p:txBody>
      </p:sp>
      <p:sp>
        <p:nvSpPr>
          <p:cNvPr id="2" name="1 Título"/>
          <p:cNvSpPr>
            <a:spLocks noGrp="1"/>
          </p:cNvSpPr>
          <p:nvPr>
            <p:ph type="title"/>
          </p:nvPr>
        </p:nvSpPr>
        <p:spPr/>
        <p:txBody>
          <a:bodyPr>
            <a:normAutofit fontScale="90000"/>
          </a:bodyPr>
          <a:lstStyle/>
          <a:p>
            <a:r>
              <a:rPr lang="es-ES" dirty="0" smtClean="0"/>
              <a:t>Corrección automática. Segmentación de la imagen (3)</a:t>
            </a:r>
            <a:endParaRPr lang="es-ES" dirty="0"/>
          </a:p>
        </p:txBody>
      </p:sp>
      <p:pic>
        <p:nvPicPr>
          <p:cNvPr id="4" name="3 Imagen" descr="PruebaRotacionLinea_1_.jpg"/>
          <p:cNvPicPr>
            <a:picLocks noChangeAspect="1"/>
          </p:cNvPicPr>
          <p:nvPr/>
        </p:nvPicPr>
        <p:blipFill>
          <a:blip r:embed="rId3"/>
          <a:stretch>
            <a:fillRect/>
          </a:stretch>
        </p:blipFill>
        <p:spPr>
          <a:xfrm>
            <a:off x="1571606" y="1500174"/>
            <a:ext cx="7000920" cy="1121576"/>
          </a:xfrm>
          <a:prstGeom prst="rect">
            <a:avLst/>
          </a:prstGeom>
        </p:spPr>
      </p:pic>
      <p:pic>
        <p:nvPicPr>
          <p:cNvPr id="5" name="4 Imagen" descr="PruebaRotacionLineaBrilloContraste_1_.jpg"/>
          <p:cNvPicPr>
            <a:picLocks noChangeAspect="1"/>
          </p:cNvPicPr>
          <p:nvPr/>
        </p:nvPicPr>
        <p:blipFill>
          <a:blip r:embed="rId4"/>
          <a:stretch>
            <a:fillRect/>
          </a:stretch>
        </p:blipFill>
        <p:spPr>
          <a:xfrm>
            <a:off x="1571604" y="2643182"/>
            <a:ext cx="7000875" cy="1121569"/>
          </a:xfrm>
          <a:prstGeom prst="rect">
            <a:avLst/>
          </a:prstGeom>
        </p:spPr>
      </p:pic>
      <p:pic>
        <p:nvPicPr>
          <p:cNvPr id="6" name="5 Imagen" descr="PruebaColores_1_.png"/>
          <p:cNvPicPr>
            <a:picLocks noChangeAspect="1"/>
          </p:cNvPicPr>
          <p:nvPr/>
        </p:nvPicPr>
        <p:blipFill>
          <a:blip r:embed="rId5"/>
          <a:stretch>
            <a:fillRect/>
          </a:stretch>
        </p:blipFill>
        <p:spPr>
          <a:xfrm>
            <a:off x="1571604" y="3786190"/>
            <a:ext cx="7000875" cy="1121569"/>
          </a:xfrm>
          <a:prstGeom prst="rect">
            <a:avLst/>
          </a:prstGeom>
        </p:spPr>
      </p:pic>
      <p:pic>
        <p:nvPicPr>
          <p:cNvPr id="7" name="6 Imagen" descr="PruebaSkeleton_1_.png"/>
          <p:cNvPicPr>
            <a:picLocks noChangeAspect="1"/>
          </p:cNvPicPr>
          <p:nvPr/>
        </p:nvPicPr>
        <p:blipFill>
          <a:blip r:embed="rId6"/>
          <a:stretch>
            <a:fillRect/>
          </a:stretch>
        </p:blipFill>
        <p:spPr>
          <a:xfrm>
            <a:off x="1571604" y="4857760"/>
            <a:ext cx="7000875" cy="1121569"/>
          </a:xfrm>
          <a:prstGeom prst="rect">
            <a:avLst/>
          </a:prstGeom>
        </p:spPr>
      </p:pic>
      <p:sp>
        <p:nvSpPr>
          <p:cNvPr id="9" name="8 Marcador de número de diapositiva"/>
          <p:cNvSpPr>
            <a:spLocks noGrp="1"/>
          </p:cNvSpPr>
          <p:nvPr>
            <p:ph type="sldNum" sz="quarter" idx="12"/>
          </p:nvPr>
        </p:nvSpPr>
        <p:spPr/>
        <p:txBody>
          <a:bodyPr/>
          <a:lstStyle/>
          <a:p>
            <a:fld id="{11C1B071-5A41-4B1C-A854-04C2CC06B738}" type="slidenum">
              <a:rPr lang="es-ES" smtClean="0"/>
              <a:pPr/>
              <a:t>27</a:t>
            </a:fld>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Flujo General</a:t>
            </a:r>
            <a:endParaRPr lang="es-ES" dirty="0"/>
          </a:p>
        </p:txBody>
      </p:sp>
      <p:pic>
        <p:nvPicPr>
          <p:cNvPr id="5" name="4 Marcador de contenido" descr="workflow_plantilla-asig auto.png"/>
          <p:cNvPicPr>
            <a:picLocks noGrp="1" noChangeAspect="1"/>
          </p:cNvPicPr>
          <p:nvPr>
            <p:ph idx="1"/>
          </p:nvPr>
        </p:nvPicPr>
        <p:blipFill>
          <a:blip r:embed="rId2"/>
          <a:stretch>
            <a:fillRect/>
          </a:stretch>
        </p:blipFill>
        <p:spPr>
          <a:xfrm>
            <a:off x="1435101" y="1870318"/>
            <a:ext cx="7499348" cy="3955563"/>
          </a:xfrm>
        </p:spPr>
      </p:pic>
      <p:sp>
        <p:nvSpPr>
          <p:cNvPr id="4" name="3 Marcador de número de diapositiva"/>
          <p:cNvSpPr>
            <a:spLocks noGrp="1"/>
          </p:cNvSpPr>
          <p:nvPr>
            <p:ph type="sldNum" sz="quarter" idx="12"/>
          </p:nvPr>
        </p:nvSpPr>
        <p:spPr/>
        <p:txBody>
          <a:bodyPr/>
          <a:lstStyle/>
          <a:p>
            <a:fld id="{11C1B071-5A41-4B1C-A854-04C2CC06B738}" type="slidenum">
              <a:rPr lang="es-ES" smtClean="0"/>
              <a:pPr/>
              <a:t>28</a:t>
            </a:fld>
            <a:endParaRPr lang="es-ES"/>
          </a:p>
        </p:txBody>
      </p:sp>
      <p:sp>
        <p:nvSpPr>
          <p:cNvPr id="9" name="8 Rectángulo"/>
          <p:cNvSpPr/>
          <p:nvPr/>
        </p:nvSpPr>
        <p:spPr>
          <a:xfrm>
            <a:off x="3643306" y="4643446"/>
            <a:ext cx="1285884" cy="1500198"/>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Elementos del sistema. Modelo de usuario</a:t>
            </a:r>
            <a:endParaRPr lang="es-ES" dirty="0"/>
          </a:p>
        </p:txBody>
      </p:sp>
      <p:sp>
        <p:nvSpPr>
          <p:cNvPr id="3" name="2 Marcador de contenido"/>
          <p:cNvSpPr>
            <a:spLocks noGrp="1"/>
          </p:cNvSpPr>
          <p:nvPr>
            <p:ph idx="1"/>
          </p:nvPr>
        </p:nvSpPr>
        <p:spPr/>
        <p:txBody>
          <a:bodyPr/>
          <a:lstStyle/>
          <a:p>
            <a:r>
              <a:rPr lang="es-ES" dirty="0" smtClean="0"/>
              <a:t>Almacena el estado y nivel de conocimiento del alumno en el sistema</a:t>
            </a:r>
          </a:p>
          <a:p>
            <a:r>
              <a:rPr lang="es-ES" dirty="0" smtClean="0"/>
              <a:t>Tiene dos funciones básicas:</a:t>
            </a:r>
          </a:p>
          <a:p>
            <a:pPr lvl="1"/>
            <a:r>
              <a:rPr lang="es-ES" dirty="0" smtClean="0"/>
              <a:t>Informar al educador para tareas de monitorización</a:t>
            </a:r>
          </a:p>
          <a:p>
            <a:pPr lvl="1"/>
            <a:r>
              <a:rPr lang="es-ES" dirty="0" smtClean="0"/>
              <a:t>Ser la base para el sistema adaptativo.</a:t>
            </a:r>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29</a:t>
            </a:fld>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Motivación. Sistema habitual</a:t>
            </a:r>
            <a:endParaRPr lang="es-ES" dirty="0"/>
          </a:p>
        </p:txBody>
      </p:sp>
      <p:sp>
        <p:nvSpPr>
          <p:cNvPr id="3" name="2 Marcador de contenido"/>
          <p:cNvSpPr>
            <a:spLocks noGrp="1"/>
          </p:cNvSpPr>
          <p:nvPr>
            <p:ph idx="1"/>
          </p:nvPr>
        </p:nvSpPr>
        <p:spPr/>
        <p:txBody>
          <a:bodyPr/>
          <a:lstStyle/>
          <a:p>
            <a:r>
              <a:rPr lang="es-ES" dirty="0" smtClean="0"/>
              <a:t>El profesor </a:t>
            </a:r>
            <a:r>
              <a:rPr lang="es-ES" dirty="0" smtClean="0"/>
              <a:t>utiliza material escolar en </a:t>
            </a:r>
            <a:r>
              <a:rPr lang="es-ES" b="1" dirty="0" smtClean="0"/>
              <a:t>papel</a:t>
            </a:r>
            <a:r>
              <a:rPr lang="es-ES" dirty="0" smtClean="0"/>
              <a:t>.</a:t>
            </a:r>
            <a:endParaRPr lang="es-ES" dirty="0" smtClean="0"/>
          </a:p>
          <a:p>
            <a:r>
              <a:rPr lang="es-ES" dirty="0" smtClean="0"/>
              <a:t>En general entrega </a:t>
            </a:r>
            <a:r>
              <a:rPr lang="es-ES" dirty="0" smtClean="0"/>
              <a:t>a </a:t>
            </a:r>
            <a:r>
              <a:rPr lang="es-ES" dirty="0" smtClean="0"/>
              <a:t>todos el </a:t>
            </a:r>
            <a:r>
              <a:rPr lang="es-ES" b="1" dirty="0" smtClean="0"/>
              <a:t>mismo</a:t>
            </a:r>
            <a:r>
              <a:rPr lang="es-ES" dirty="0" smtClean="0"/>
              <a:t>.</a:t>
            </a:r>
          </a:p>
          <a:p>
            <a:r>
              <a:rPr lang="es-ES" dirty="0" smtClean="0"/>
              <a:t>La corrección se </a:t>
            </a:r>
            <a:r>
              <a:rPr lang="es-ES" dirty="0" smtClean="0"/>
              <a:t>hace </a:t>
            </a:r>
            <a:r>
              <a:rPr lang="es-ES" b="1" dirty="0" smtClean="0"/>
              <a:t>manualmente</a:t>
            </a:r>
            <a:r>
              <a:rPr lang="es-ES" dirty="0" smtClean="0"/>
              <a:t>. </a:t>
            </a:r>
          </a:p>
          <a:p>
            <a:r>
              <a:rPr lang="es-ES" dirty="0" smtClean="0"/>
              <a:t>No existe una herramienta de monitorización.</a:t>
            </a:r>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3</a:t>
            </a:fld>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Elementos del sistema. Modelo de usuario (2)</a:t>
            </a:r>
            <a:endParaRPr lang="es-ES" dirty="0"/>
          </a:p>
        </p:txBody>
      </p:sp>
      <p:graphicFrame>
        <p:nvGraphicFramePr>
          <p:cNvPr id="4" name="3 Marcador de contenido"/>
          <p:cNvGraphicFramePr>
            <a:graphicFrameLocks noGrp="1"/>
          </p:cNvGraphicFramePr>
          <p:nvPr>
            <p:ph idx="1"/>
          </p:nvPr>
        </p:nvGraphicFramePr>
        <p:xfrm>
          <a:off x="1357290" y="1643050"/>
          <a:ext cx="7499350" cy="3995928"/>
        </p:xfrm>
        <a:graphic>
          <a:graphicData uri="http://schemas.openxmlformats.org/drawingml/2006/table">
            <a:tbl>
              <a:tblPr firstRow="1" bandRow="1">
                <a:tableStyleId>{5C22544A-7EE6-4342-B048-85BDC9FD1C3A}</a:tableStyleId>
              </a:tblPr>
              <a:tblGrid>
                <a:gridCol w="1708140"/>
                <a:gridCol w="5791210"/>
              </a:tblGrid>
              <a:tr h="216000">
                <a:tc>
                  <a:txBody>
                    <a:bodyPr/>
                    <a:lstStyle/>
                    <a:p>
                      <a:pPr algn="just">
                        <a:lnSpc>
                          <a:spcPct val="115000"/>
                        </a:lnSpc>
                        <a:spcAft>
                          <a:spcPts val="0"/>
                        </a:spcAft>
                      </a:pPr>
                      <a:r>
                        <a:rPr lang="es-ES_tradnl" sz="1800" b="1" dirty="0">
                          <a:solidFill>
                            <a:schemeClr val="bg1"/>
                          </a:solidFill>
                          <a:latin typeface="Calibri"/>
                          <a:ea typeface="Calibri"/>
                          <a:cs typeface="Times New Roman"/>
                        </a:rPr>
                        <a:t>Campo</a:t>
                      </a:r>
                      <a:endParaRPr lang="es-ES" sz="1800" dirty="0">
                        <a:solidFill>
                          <a:schemeClr val="bg1"/>
                        </a:solidFill>
                        <a:latin typeface="Calibri"/>
                        <a:ea typeface="Calibri"/>
                        <a:cs typeface="Times New Roman"/>
                      </a:endParaRPr>
                    </a:p>
                  </a:txBody>
                  <a:tcPr marL="68580" marR="68580" marT="0" marB="0"/>
                </a:tc>
                <a:tc>
                  <a:txBody>
                    <a:bodyPr/>
                    <a:lstStyle/>
                    <a:p>
                      <a:pPr algn="just">
                        <a:lnSpc>
                          <a:spcPct val="115000"/>
                        </a:lnSpc>
                        <a:spcAft>
                          <a:spcPts val="0"/>
                        </a:spcAft>
                      </a:pPr>
                      <a:r>
                        <a:rPr lang="es-ES_tradnl" sz="1800" b="1" dirty="0">
                          <a:solidFill>
                            <a:schemeClr val="bg1"/>
                          </a:solidFill>
                          <a:latin typeface="Calibri"/>
                          <a:ea typeface="Calibri"/>
                          <a:cs typeface="Times New Roman"/>
                        </a:rPr>
                        <a:t>Descripción</a:t>
                      </a:r>
                      <a:endParaRPr lang="es-ES" sz="1800" dirty="0">
                        <a:solidFill>
                          <a:schemeClr val="bg1"/>
                        </a:solidFill>
                        <a:latin typeface="Calibri"/>
                        <a:ea typeface="Calibri"/>
                        <a:cs typeface="Times New Roman"/>
                      </a:endParaRPr>
                    </a:p>
                  </a:txBody>
                  <a:tcPr marL="68580" marR="68580" marT="0" marB="0"/>
                </a:tc>
              </a:tr>
              <a:tr h="216000">
                <a:tc>
                  <a:txBody>
                    <a:bodyPr/>
                    <a:lstStyle/>
                    <a:p>
                      <a:pPr algn="just">
                        <a:lnSpc>
                          <a:spcPct val="115000"/>
                        </a:lnSpc>
                        <a:spcAft>
                          <a:spcPts val="0"/>
                        </a:spcAft>
                      </a:pPr>
                      <a:r>
                        <a:rPr lang="es-ES_tradnl" sz="1400" b="1" dirty="0">
                          <a:solidFill>
                            <a:srgbClr val="C0504D"/>
                          </a:solidFill>
                          <a:latin typeface="Calibri"/>
                          <a:ea typeface="Calibri"/>
                          <a:cs typeface="Times New Roman"/>
                        </a:rPr>
                        <a:t>Nombre</a:t>
                      </a:r>
                      <a:endParaRPr lang="es-ES" sz="1400" dirty="0">
                        <a:solidFill>
                          <a:srgbClr val="365F91"/>
                        </a:solidFill>
                        <a:latin typeface="Calibri"/>
                        <a:ea typeface="Calibri"/>
                        <a:cs typeface="Times New Roman"/>
                      </a:endParaRPr>
                    </a:p>
                  </a:txBody>
                  <a:tcPr marL="68580" marR="68580" marT="0" marB="0"/>
                </a:tc>
                <a:tc>
                  <a:txBody>
                    <a:bodyPr/>
                    <a:lstStyle/>
                    <a:p>
                      <a:pPr algn="just">
                        <a:lnSpc>
                          <a:spcPct val="115000"/>
                        </a:lnSpc>
                        <a:spcAft>
                          <a:spcPts val="0"/>
                        </a:spcAft>
                      </a:pPr>
                      <a:r>
                        <a:rPr lang="es-ES_tradnl" sz="1400">
                          <a:solidFill>
                            <a:srgbClr val="C0504D"/>
                          </a:solidFill>
                          <a:latin typeface="Calibri"/>
                          <a:ea typeface="Calibri"/>
                          <a:cs typeface="Times New Roman"/>
                        </a:rPr>
                        <a:t>En este campo se guarda el nombre</a:t>
                      </a:r>
                      <a:endParaRPr lang="es-ES" sz="1400">
                        <a:solidFill>
                          <a:srgbClr val="365F91"/>
                        </a:solidFill>
                        <a:latin typeface="Calibri"/>
                        <a:ea typeface="Calibri"/>
                        <a:cs typeface="Times New Roman"/>
                      </a:endParaRPr>
                    </a:p>
                  </a:txBody>
                  <a:tcPr marL="68580" marR="68580" marT="0" marB="0"/>
                </a:tc>
              </a:tr>
              <a:tr h="216000">
                <a:tc>
                  <a:txBody>
                    <a:bodyPr/>
                    <a:lstStyle/>
                    <a:p>
                      <a:pPr algn="just">
                        <a:lnSpc>
                          <a:spcPct val="115000"/>
                        </a:lnSpc>
                        <a:spcAft>
                          <a:spcPts val="0"/>
                        </a:spcAft>
                      </a:pPr>
                      <a:r>
                        <a:rPr lang="es-ES_tradnl" sz="1400" b="1">
                          <a:solidFill>
                            <a:srgbClr val="C0504D"/>
                          </a:solidFill>
                          <a:latin typeface="Calibri"/>
                          <a:ea typeface="Calibri"/>
                          <a:cs typeface="Times New Roman"/>
                        </a:rPr>
                        <a:t>Apellidos</a:t>
                      </a:r>
                      <a:endParaRPr lang="es-ES" sz="1400">
                        <a:solidFill>
                          <a:srgbClr val="365F91"/>
                        </a:solidFill>
                        <a:latin typeface="Calibri"/>
                        <a:ea typeface="Calibri"/>
                        <a:cs typeface="Times New Roman"/>
                      </a:endParaRPr>
                    </a:p>
                  </a:txBody>
                  <a:tcPr marL="68580" marR="68580" marT="0" marB="0"/>
                </a:tc>
                <a:tc>
                  <a:txBody>
                    <a:bodyPr/>
                    <a:lstStyle/>
                    <a:p>
                      <a:pPr algn="just">
                        <a:lnSpc>
                          <a:spcPct val="115000"/>
                        </a:lnSpc>
                        <a:spcAft>
                          <a:spcPts val="0"/>
                        </a:spcAft>
                      </a:pPr>
                      <a:r>
                        <a:rPr lang="es-ES_tradnl" sz="1400">
                          <a:solidFill>
                            <a:srgbClr val="C0504D"/>
                          </a:solidFill>
                          <a:latin typeface="Calibri"/>
                          <a:ea typeface="Calibri"/>
                          <a:cs typeface="Times New Roman"/>
                        </a:rPr>
                        <a:t>Almacena los apellidos</a:t>
                      </a:r>
                      <a:endParaRPr lang="es-ES" sz="1400">
                        <a:solidFill>
                          <a:srgbClr val="365F91"/>
                        </a:solidFill>
                        <a:latin typeface="Calibri"/>
                        <a:ea typeface="Calibri"/>
                        <a:cs typeface="Times New Roman"/>
                      </a:endParaRPr>
                    </a:p>
                  </a:txBody>
                  <a:tcPr marL="68580" marR="68580" marT="0" marB="0"/>
                </a:tc>
              </a:tr>
              <a:tr h="216000">
                <a:tc>
                  <a:txBody>
                    <a:bodyPr/>
                    <a:lstStyle/>
                    <a:p>
                      <a:pPr algn="just">
                        <a:lnSpc>
                          <a:spcPct val="115000"/>
                        </a:lnSpc>
                        <a:spcAft>
                          <a:spcPts val="0"/>
                        </a:spcAft>
                      </a:pPr>
                      <a:r>
                        <a:rPr lang="es-ES_tradnl" sz="1400" b="1">
                          <a:solidFill>
                            <a:srgbClr val="C0504D"/>
                          </a:solidFill>
                          <a:latin typeface="Calibri"/>
                          <a:ea typeface="Calibri"/>
                          <a:cs typeface="Times New Roman"/>
                        </a:rPr>
                        <a:t>Fecha de nacimiento</a:t>
                      </a:r>
                      <a:endParaRPr lang="es-ES" sz="1400">
                        <a:solidFill>
                          <a:srgbClr val="365F91"/>
                        </a:solidFill>
                        <a:latin typeface="Calibri"/>
                        <a:ea typeface="Calibri"/>
                        <a:cs typeface="Times New Roman"/>
                      </a:endParaRPr>
                    </a:p>
                  </a:txBody>
                  <a:tcPr marL="68580" marR="68580" marT="0" marB="0"/>
                </a:tc>
                <a:tc>
                  <a:txBody>
                    <a:bodyPr/>
                    <a:lstStyle/>
                    <a:p>
                      <a:pPr algn="just">
                        <a:lnSpc>
                          <a:spcPct val="115000"/>
                        </a:lnSpc>
                        <a:spcAft>
                          <a:spcPts val="0"/>
                        </a:spcAft>
                      </a:pPr>
                      <a:r>
                        <a:rPr lang="es-ES_tradnl" sz="1400" dirty="0">
                          <a:solidFill>
                            <a:srgbClr val="C0504D"/>
                          </a:solidFill>
                          <a:latin typeface="Calibri"/>
                          <a:ea typeface="Calibri"/>
                          <a:cs typeface="Times New Roman"/>
                        </a:rPr>
                        <a:t>Es la fecha de nacimiento</a:t>
                      </a:r>
                      <a:endParaRPr lang="es-ES" sz="1400" dirty="0">
                        <a:solidFill>
                          <a:srgbClr val="365F91"/>
                        </a:solidFill>
                        <a:latin typeface="Calibri"/>
                        <a:ea typeface="Calibri"/>
                        <a:cs typeface="Times New Roman"/>
                      </a:endParaRPr>
                    </a:p>
                  </a:txBody>
                  <a:tcPr marL="68580" marR="68580" marT="0" marB="0"/>
                </a:tc>
              </a:tr>
              <a:tr h="216000">
                <a:tc>
                  <a:txBody>
                    <a:bodyPr/>
                    <a:lstStyle/>
                    <a:p>
                      <a:pPr algn="just">
                        <a:lnSpc>
                          <a:spcPct val="115000"/>
                        </a:lnSpc>
                        <a:spcAft>
                          <a:spcPts val="0"/>
                        </a:spcAft>
                      </a:pPr>
                      <a:r>
                        <a:rPr lang="es-ES_tradnl" sz="1400" b="1" dirty="0">
                          <a:solidFill>
                            <a:srgbClr val="C0504D"/>
                          </a:solidFill>
                          <a:latin typeface="Calibri"/>
                          <a:ea typeface="Calibri"/>
                          <a:cs typeface="Times New Roman"/>
                        </a:rPr>
                        <a:t>Clase</a:t>
                      </a:r>
                      <a:endParaRPr lang="es-ES" sz="1400" dirty="0">
                        <a:solidFill>
                          <a:srgbClr val="365F91"/>
                        </a:solidFill>
                        <a:latin typeface="Calibri"/>
                        <a:ea typeface="Calibri"/>
                        <a:cs typeface="Times New Roman"/>
                      </a:endParaRPr>
                    </a:p>
                  </a:txBody>
                  <a:tcPr marL="68580" marR="68580" marT="0" marB="0"/>
                </a:tc>
                <a:tc>
                  <a:txBody>
                    <a:bodyPr/>
                    <a:lstStyle/>
                    <a:p>
                      <a:pPr algn="just">
                        <a:lnSpc>
                          <a:spcPct val="115000"/>
                        </a:lnSpc>
                        <a:spcAft>
                          <a:spcPts val="0"/>
                        </a:spcAft>
                      </a:pPr>
                      <a:r>
                        <a:rPr lang="es-ES_tradnl" sz="1400">
                          <a:solidFill>
                            <a:srgbClr val="C0504D"/>
                          </a:solidFill>
                          <a:latin typeface="Calibri"/>
                          <a:ea typeface="Calibri"/>
                          <a:cs typeface="Times New Roman"/>
                        </a:rPr>
                        <a:t>La clase en la que se encuentra matriculado</a:t>
                      </a:r>
                      <a:endParaRPr lang="es-ES" sz="1400">
                        <a:solidFill>
                          <a:srgbClr val="365F91"/>
                        </a:solidFill>
                        <a:latin typeface="Calibri"/>
                        <a:ea typeface="Calibri"/>
                        <a:cs typeface="Times New Roman"/>
                      </a:endParaRPr>
                    </a:p>
                  </a:txBody>
                  <a:tcPr marL="68580" marR="68580" marT="0" marB="0"/>
                </a:tc>
              </a:tr>
              <a:tr h="216000">
                <a:tc>
                  <a:txBody>
                    <a:bodyPr/>
                    <a:lstStyle/>
                    <a:p>
                      <a:pPr algn="just">
                        <a:lnSpc>
                          <a:spcPct val="115000"/>
                        </a:lnSpc>
                        <a:spcAft>
                          <a:spcPts val="0"/>
                        </a:spcAft>
                      </a:pPr>
                      <a:r>
                        <a:rPr lang="es-ES_tradnl" sz="1400" b="1">
                          <a:solidFill>
                            <a:srgbClr val="365F91"/>
                          </a:solidFill>
                          <a:latin typeface="Calibri"/>
                          <a:ea typeface="Calibri"/>
                          <a:cs typeface="Times New Roman"/>
                        </a:rPr>
                        <a:t>Nivel</a:t>
                      </a:r>
                      <a:endParaRPr lang="es-ES" sz="1400">
                        <a:solidFill>
                          <a:srgbClr val="365F91"/>
                        </a:solidFill>
                        <a:latin typeface="Calibri"/>
                        <a:ea typeface="Calibri"/>
                        <a:cs typeface="Times New Roman"/>
                      </a:endParaRPr>
                    </a:p>
                  </a:txBody>
                  <a:tcPr marL="68580" marR="68580" marT="0" marB="0"/>
                </a:tc>
                <a:tc>
                  <a:txBody>
                    <a:bodyPr/>
                    <a:lstStyle/>
                    <a:p>
                      <a:pPr algn="just">
                        <a:lnSpc>
                          <a:spcPct val="115000"/>
                        </a:lnSpc>
                        <a:spcAft>
                          <a:spcPts val="0"/>
                        </a:spcAft>
                      </a:pPr>
                      <a:r>
                        <a:rPr lang="es-ES_tradnl" sz="1400">
                          <a:solidFill>
                            <a:srgbClr val="365F91"/>
                          </a:solidFill>
                          <a:latin typeface="Calibri"/>
                          <a:ea typeface="Calibri"/>
                          <a:cs typeface="Times New Roman"/>
                        </a:rPr>
                        <a:t>El nivel que tiene</a:t>
                      </a:r>
                      <a:endParaRPr lang="es-ES" sz="1400">
                        <a:solidFill>
                          <a:srgbClr val="365F91"/>
                        </a:solidFill>
                        <a:latin typeface="Calibri"/>
                        <a:ea typeface="Calibri"/>
                        <a:cs typeface="Times New Roman"/>
                      </a:endParaRPr>
                    </a:p>
                  </a:txBody>
                  <a:tcPr marL="68580" marR="68580" marT="0" marB="0"/>
                </a:tc>
              </a:tr>
              <a:tr h="216000">
                <a:tc>
                  <a:txBody>
                    <a:bodyPr/>
                    <a:lstStyle/>
                    <a:p>
                      <a:pPr algn="just">
                        <a:lnSpc>
                          <a:spcPct val="115000"/>
                        </a:lnSpc>
                        <a:spcAft>
                          <a:spcPts val="0"/>
                        </a:spcAft>
                      </a:pPr>
                      <a:r>
                        <a:rPr lang="es-ES_tradnl" sz="1400" b="1">
                          <a:solidFill>
                            <a:srgbClr val="365F91"/>
                          </a:solidFill>
                          <a:latin typeface="Calibri"/>
                          <a:ea typeface="Calibri"/>
                          <a:cs typeface="Times New Roman"/>
                        </a:rPr>
                        <a:t>Paso de workflow</a:t>
                      </a:r>
                      <a:endParaRPr lang="es-ES" sz="1400">
                        <a:solidFill>
                          <a:srgbClr val="365F91"/>
                        </a:solidFill>
                        <a:latin typeface="Calibri"/>
                        <a:ea typeface="Calibri"/>
                        <a:cs typeface="Times New Roman"/>
                      </a:endParaRPr>
                    </a:p>
                  </a:txBody>
                  <a:tcPr marL="68580" marR="68580" marT="0" marB="0"/>
                </a:tc>
                <a:tc>
                  <a:txBody>
                    <a:bodyPr/>
                    <a:lstStyle/>
                    <a:p>
                      <a:pPr algn="just">
                        <a:lnSpc>
                          <a:spcPct val="115000"/>
                        </a:lnSpc>
                        <a:spcAft>
                          <a:spcPts val="0"/>
                        </a:spcAft>
                      </a:pPr>
                      <a:r>
                        <a:rPr lang="es-ES_tradnl" sz="1400">
                          <a:solidFill>
                            <a:srgbClr val="365F91"/>
                          </a:solidFill>
                          <a:latin typeface="Calibri"/>
                          <a:ea typeface="Calibri"/>
                          <a:cs typeface="Times New Roman"/>
                        </a:rPr>
                        <a:t>El paso de workflow en el que se encuentra</a:t>
                      </a:r>
                      <a:endParaRPr lang="es-ES" sz="1400">
                        <a:solidFill>
                          <a:srgbClr val="365F91"/>
                        </a:solidFill>
                        <a:latin typeface="Calibri"/>
                        <a:ea typeface="Calibri"/>
                        <a:cs typeface="Times New Roman"/>
                      </a:endParaRPr>
                    </a:p>
                  </a:txBody>
                  <a:tcPr marL="68580" marR="68580" marT="0" marB="0"/>
                </a:tc>
              </a:tr>
              <a:tr h="216000">
                <a:tc>
                  <a:txBody>
                    <a:bodyPr/>
                    <a:lstStyle/>
                    <a:p>
                      <a:pPr algn="just">
                        <a:lnSpc>
                          <a:spcPct val="115000"/>
                        </a:lnSpc>
                        <a:spcAft>
                          <a:spcPts val="0"/>
                        </a:spcAft>
                      </a:pPr>
                      <a:r>
                        <a:rPr lang="es-ES_tradnl" sz="1400" b="1">
                          <a:solidFill>
                            <a:srgbClr val="00B050"/>
                          </a:solidFill>
                          <a:latin typeface="Calibri"/>
                          <a:ea typeface="Calibri"/>
                          <a:cs typeface="Times New Roman"/>
                        </a:rPr>
                        <a:t>Anchura</a:t>
                      </a:r>
                      <a:endParaRPr lang="es-ES" sz="1400">
                        <a:solidFill>
                          <a:srgbClr val="365F91"/>
                        </a:solidFill>
                        <a:latin typeface="Calibri"/>
                        <a:ea typeface="Calibri"/>
                        <a:cs typeface="Times New Roman"/>
                      </a:endParaRPr>
                    </a:p>
                  </a:txBody>
                  <a:tcPr marL="68580" marR="68580" marT="0" marB="0"/>
                </a:tc>
                <a:tc>
                  <a:txBody>
                    <a:bodyPr/>
                    <a:lstStyle/>
                    <a:p>
                      <a:pPr algn="just">
                        <a:lnSpc>
                          <a:spcPct val="115000"/>
                        </a:lnSpc>
                        <a:spcAft>
                          <a:spcPts val="0"/>
                        </a:spcAft>
                      </a:pPr>
                      <a:r>
                        <a:rPr lang="es-ES_tradnl" sz="1400">
                          <a:solidFill>
                            <a:srgbClr val="00B050"/>
                          </a:solidFill>
                          <a:latin typeface="Calibri"/>
                          <a:ea typeface="Calibri"/>
                          <a:cs typeface="Times New Roman"/>
                        </a:rPr>
                        <a:t>Valoración de la anchura de los ejercicios, del 0 al 100</a:t>
                      </a:r>
                      <a:endParaRPr lang="es-ES" sz="1400">
                        <a:solidFill>
                          <a:srgbClr val="365F91"/>
                        </a:solidFill>
                        <a:latin typeface="Calibri"/>
                        <a:ea typeface="Calibri"/>
                        <a:cs typeface="Times New Roman"/>
                      </a:endParaRPr>
                    </a:p>
                  </a:txBody>
                  <a:tcPr marL="68580" marR="68580" marT="0" marB="0"/>
                </a:tc>
              </a:tr>
              <a:tr h="216000">
                <a:tc>
                  <a:txBody>
                    <a:bodyPr/>
                    <a:lstStyle/>
                    <a:p>
                      <a:pPr algn="just">
                        <a:lnSpc>
                          <a:spcPct val="115000"/>
                        </a:lnSpc>
                        <a:spcAft>
                          <a:spcPts val="0"/>
                        </a:spcAft>
                      </a:pPr>
                      <a:r>
                        <a:rPr lang="es-ES_tradnl" sz="1400" b="1">
                          <a:solidFill>
                            <a:srgbClr val="00B050"/>
                          </a:solidFill>
                          <a:latin typeface="Calibri"/>
                          <a:ea typeface="Calibri"/>
                          <a:cs typeface="Times New Roman"/>
                        </a:rPr>
                        <a:t>Altura</a:t>
                      </a:r>
                      <a:endParaRPr lang="es-ES" sz="1400">
                        <a:solidFill>
                          <a:srgbClr val="365F91"/>
                        </a:solidFill>
                        <a:latin typeface="Calibri"/>
                        <a:ea typeface="Calibri"/>
                        <a:cs typeface="Times New Roman"/>
                      </a:endParaRPr>
                    </a:p>
                  </a:txBody>
                  <a:tcPr marL="68580" marR="68580" marT="0" marB="0"/>
                </a:tc>
                <a:tc>
                  <a:txBody>
                    <a:bodyPr/>
                    <a:lstStyle/>
                    <a:p>
                      <a:pPr algn="just">
                        <a:lnSpc>
                          <a:spcPct val="115000"/>
                        </a:lnSpc>
                        <a:spcAft>
                          <a:spcPts val="0"/>
                        </a:spcAft>
                      </a:pPr>
                      <a:r>
                        <a:rPr lang="es-ES_tradnl" sz="1400">
                          <a:solidFill>
                            <a:srgbClr val="00B050"/>
                          </a:solidFill>
                          <a:latin typeface="Calibri"/>
                          <a:ea typeface="Calibri"/>
                          <a:cs typeface="Times New Roman"/>
                        </a:rPr>
                        <a:t>Valoración de la altura de los ejercicios, del 0 al 100</a:t>
                      </a:r>
                      <a:endParaRPr lang="es-ES" sz="1400">
                        <a:solidFill>
                          <a:srgbClr val="365F91"/>
                        </a:solidFill>
                        <a:latin typeface="Calibri"/>
                        <a:ea typeface="Calibri"/>
                        <a:cs typeface="Times New Roman"/>
                      </a:endParaRPr>
                    </a:p>
                  </a:txBody>
                  <a:tcPr marL="68580" marR="68580" marT="0" marB="0"/>
                </a:tc>
              </a:tr>
              <a:tr h="216000">
                <a:tc>
                  <a:txBody>
                    <a:bodyPr/>
                    <a:lstStyle/>
                    <a:p>
                      <a:pPr algn="just">
                        <a:lnSpc>
                          <a:spcPct val="115000"/>
                        </a:lnSpc>
                        <a:spcAft>
                          <a:spcPts val="0"/>
                        </a:spcAft>
                      </a:pPr>
                      <a:r>
                        <a:rPr lang="es-ES_tradnl" sz="1400" b="1">
                          <a:solidFill>
                            <a:srgbClr val="00B050"/>
                          </a:solidFill>
                          <a:latin typeface="Calibri"/>
                          <a:ea typeface="Calibri"/>
                          <a:cs typeface="Times New Roman"/>
                        </a:rPr>
                        <a:t>Tamaño de letra Inconsistente</a:t>
                      </a:r>
                      <a:endParaRPr lang="es-ES" sz="1400">
                        <a:solidFill>
                          <a:srgbClr val="365F91"/>
                        </a:solidFill>
                        <a:latin typeface="Calibri"/>
                        <a:ea typeface="Calibri"/>
                        <a:cs typeface="Times New Roman"/>
                      </a:endParaRPr>
                    </a:p>
                  </a:txBody>
                  <a:tcPr marL="68580" marR="68580" marT="0" marB="0"/>
                </a:tc>
                <a:tc>
                  <a:txBody>
                    <a:bodyPr/>
                    <a:lstStyle/>
                    <a:p>
                      <a:pPr algn="just">
                        <a:lnSpc>
                          <a:spcPct val="115000"/>
                        </a:lnSpc>
                        <a:spcAft>
                          <a:spcPts val="0"/>
                        </a:spcAft>
                      </a:pPr>
                      <a:r>
                        <a:rPr lang="es-ES_tradnl" sz="1400" dirty="0">
                          <a:solidFill>
                            <a:srgbClr val="00B050"/>
                          </a:solidFill>
                          <a:latin typeface="Calibri"/>
                          <a:ea typeface="Calibri"/>
                          <a:cs typeface="Times New Roman"/>
                        </a:rPr>
                        <a:t>Valoración de la diferencia del tamaño de las letras. Idealmente no debería haber diferencia, y se asignaría 100 si lo hace bien ó 0 en caso contrario.</a:t>
                      </a:r>
                      <a:endParaRPr lang="es-ES" sz="1400" dirty="0">
                        <a:solidFill>
                          <a:srgbClr val="365F91"/>
                        </a:solidFill>
                        <a:latin typeface="Calibri"/>
                        <a:ea typeface="Calibri"/>
                        <a:cs typeface="Times New Roman"/>
                      </a:endParaRPr>
                    </a:p>
                  </a:txBody>
                  <a:tcPr marL="68580" marR="68580" marT="0" marB="0"/>
                </a:tc>
              </a:tr>
              <a:tr h="216000">
                <a:tc>
                  <a:txBody>
                    <a:bodyPr/>
                    <a:lstStyle/>
                    <a:p>
                      <a:pPr algn="just">
                        <a:lnSpc>
                          <a:spcPct val="115000"/>
                        </a:lnSpc>
                        <a:spcAft>
                          <a:spcPts val="0"/>
                        </a:spcAft>
                      </a:pPr>
                      <a:r>
                        <a:rPr lang="es-ES_tradnl" sz="1400" b="1">
                          <a:solidFill>
                            <a:srgbClr val="00B050"/>
                          </a:solidFill>
                          <a:latin typeface="Calibri"/>
                          <a:ea typeface="Calibri"/>
                          <a:cs typeface="Times New Roman"/>
                        </a:rPr>
                        <a:t>Legibilidad</a:t>
                      </a:r>
                      <a:endParaRPr lang="es-ES" sz="1400">
                        <a:solidFill>
                          <a:srgbClr val="365F91"/>
                        </a:solidFill>
                        <a:latin typeface="Calibri"/>
                        <a:ea typeface="Calibri"/>
                        <a:cs typeface="Times New Roman"/>
                      </a:endParaRPr>
                    </a:p>
                  </a:txBody>
                  <a:tcPr marL="68580" marR="68580" marT="0" marB="0"/>
                </a:tc>
                <a:tc>
                  <a:txBody>
                    <a:bodyPr/>
                    <a:lstStyle/>
                    <a:p>
                      <a:pPr algn="just">
                        <a:lnSpc>
                          <a:spcPct val="115000"/>
                        </a:lnSpc>
                        <a:spcAft>
                          <a:spcPts val="0"/>
                        </a:spcAft>
                      </a:pPr>
                      <a:r>
                        <a:rPr lang="es-ES_tradnl" sz="1400">
                          <a:solidFill>
                            <a:srgbClr val="00B050"/>
                          </a:solidFill>
                          <a:latin typeface="Calibri"/>
                          <a:ea typeface="Calibri"/>
                          <a:cs typeface="Times New Roman"/>
                        </a:rPr>
                        <a:t>Valoración de la legibilidad del texto escrito, del 0 al 100.</a:t>
                      </a:r>
                      <a:endParaRPr lang="es-ES" sz="1400">
                        <a:solidFill>
                          <a:srgbClr val="365F91"/>
                        </a:solidFill>
                        <a:latin typeface="Calibri"/>
                        <a:ea typeface="Calibri"/>
                        <a:cs typeface="Times New Roman"/>
                      </a:endParaRPr>
                    </a:p>
                  </a:txBody>
                  <a:tcPr marL="68580" marR="68580" marT="0" marB="0"/>
                </a:tc>
              </a:tr>
              <a:tr h="216000">
                <a:tc>
                  <a:txBody>
                    <a:bodyPr/>
                    <a:lstStyle/>
                    <a:p>
                      <a:pPr algn="just">
                        <a:lnSpc>
                          <a:spcPct val="115000"/>
                        </a:lnSpc>
                        <a:spcAft>
                          <a:spcPts val="0"/>
                        </a:spcAft>
                      </a:pPr>
                      <a:r>
                        <a:rPr lang="es-ES_tradnl" sz="1400" b="1">
                          <a:solidFill>
                            <a:srgbClr val="00B050"/>
                          </a:solidFill>
                          <a:latin typeface="Calibri"/>
                          <a:ea typeface="Calibri"/>
                          <a:cs typeface="Times New Roman"/>
                        </a:rPr>
                        <a:t>Aciertos</a:t>
                      </a:r>
                      <a:endParaRPr lang="es-ES" sz="1400">
                        <a:solidFill>
                          <a:srgbClr val="365F91"/>
                        </a:solidFill>
                        <a:latin typeface="Calibri"/>
                        <a:ea typeface="Calibri"/>
                        <a:cs typeface="Times New Roman"/>
                      </a:endParaRPr>
                    </a:p>
                  </a:txBody>
                  <a:tcPr marL="68580" marR="68580" marT="0" marB="0"/>
                </a:tc>
                <a:tc>
                  <a:txBody>
                    <a:bodyPr/>
                    <a:lstStyle/>
                    <a:p>
                      <a:pPr algn="just">
                        <a:lnSpc>
                          <a:spcPct val="115000"/>
                        </a:lnSpc>
                        <a:spcAft>
                          <a:spcPts val="0"/>
                        </a:spcAft>
                      </a:pPr>
                      <a:r>
                        <a:rPr lang="es-ES_tradnl" sz="1400">
                          <a:solidFill>
                            <a:srgbClr val="00B050"/>
                          </a:solidFill>
                          <a:latin typeface="Calibri"/>
                          <a:ea typeface="Calibri"/>
                          <a:cs typeface="Times New Roman"/>
                        </a:rPr>
                        <a:t>Porcentaje de aciertos de lo que se ha escrito (es decir, que lo que se ha escrito esté en posición correcta).</a:t>
                      </a:r>
                      <a:endParaRPr lang="es-ES" sz="1400">
                        <a:solidFill>
                          <a:srgbClr val="365F91"/>
                        </a:solidFill>
                        <a:latin typeface="Calibri"/>
                        <a:ea typeface="Calibri"/>
                        <a:cs typeface="Times New Roman"/>
                      </a:endParaRPr>
                    </a:p>
                  </a:txBody>
                  <a:tcPr marL="68580" marR="68580" marT="0" marB="0"/>
                </a:tc>
              </a:tr>
              <a:tr h="216000">
                <a:tc>
                  <a:txBody>
                    <a:bodyPr/>
                    <a:lstStyle/>
                    <a:p>
                      <a:pPr algn="just">
                        <a:lnSpc>
                          <a:spcPct val="115000"/>
                        </a:lnSpc>
                        <a:spcAft>
                          <a:spcPts val="0"/>
                        </a:spcAft>
                      </a:pPr>
                      <a:r>
                        <a:rPr lang="es-ES_tradnl" sz="1400" b="1" dirty="0">
                          <a:solidFill>
                            <a:srgbClr val="00B050"/>
                          </a:solidFill>
                          <a:latin typeface="Calibri"/>
                          <a:ea typeface="Calibri"/>
                          <a:cs typeface="Times New Roman"/>
                        </a:rPr>
                        <a:t>Acierto por letra</a:t>
                      </a:r>
                      <a:endParaRPr lang="es-ES" sz="1400" dirty="0">
                        <a:solidFill>
                          <a:srgbClr val="365F91"/>
                        </a:solidFill>
                        <a:latin typeface="Calibri"/>
                        <a:ea typeface="Calibri"/>
                        <a:cs typeface="Times New Roman"/>
                      </a:endParaRPr>
                    </a:p>
                    <a:p>
                      <a:pPr algn="just">
                        <a:lnSpc>
                          <a:spcPct val="115000"/>
                        </a:lnSpc>
                        <a:spcAft>
                          <a:spcPts val="0"/>
                        </a:spcAft>
                      </a:pPr>
                      <a:r>
                        <a:rPr lang="es-ES_tradnl" sz="1400" b="1" dirty="0">
                          <a:solidFill>
                            <a:srgbClr val="00B050"/>
                          </a:solidFill>
                          <a:latin typeface="Calibri"/>
                          <a:ea typeface="Calibri"/>
                          <a:cs typeface="Times New Roman"/>
                        </a:rPr>
                        <a:t>[</a:t>
                      </a:r>
                      <a:r>
                        <a:rPr lang="es-ES_tradnl" sz="1400" b="1" dirty="0" err="1">
                          <a:solidFill>
                            <a:srgbClr val="00B050"/>
                          </a:solidFill>
                          <a:latin typeface="Calibri"/>
                          <a:ea typeface="Calibri"/>
                          <a:cs typeface="Times New Roman"/>
                        </a:rPr>
                        <a:t>aA.</a:t>
                      </a:r>
                      <a:r>
                        <a:rPr lang="es-ES_tradnl" sz="1400" b="1" dirty="0">
                          <a:solidFill>
                            <a:srgbClr val="00B050"/>
                          </a:solidFill>
                          <a:latin typeface="Calibri"/>
                          <a:ea typeface="Calibri"/>
                          <a:cs typeface="Times New Roman"/>
                        </a:rPr>
                        <a:t>.</a:t>
                      </a:r>
                      <a:r>
                        <a:rPr lang="es-ES_tradnl" sz="1400" b="1" dirty="0" err="1">
                          <a:solidFill>
                            <a:srgbClr val="00B050"/>
                          </a:solidFill>
                          <a:latin typeface="Calibri"/>
                          <a:ea typeface="Calibri"/>
                          <a:cs typeface="Times New Roman"/>
                        </a:rPr>
                        <a:t>zZ</a:t>
                      </a:r>
                      <a:r>
                        <a:rPr lang="es-ES_tradnl" sz="1400" b="1" dirty="0">
                          <a:solidFill>
                            <a:srgbClr val="00B050"/>
                          </a:solidFill>
                          <a:latin typeface="Calibri"/>
                          <a:ea typeface="Calibri"/>
                          <a:cs typeface="Times New Roman"/>
                        </a:rPr>
                        <a:t>]</a:t>
                      </a:r>
                      <a:endParaRPr lang="es-ES" sz="1400" dirty="0">
                        <a:solidFill>
                          <a:srgbClr val="365F91"/>
                        </a:solidFill>
                        <a:latin typeface="Calibri"/>
                        <a:ea typeface="Calibri"/>
                        <a:cs typeface="Times New Roman"/>
                      </a:endParaRPr>
                    </a:p>
                  </a:txBody>
                  <a:tcPr marL="68580" marR="68580" marT="0" marB="0"/>
                </a:tc>
                <a:tc>
                  <a:txBody>
                    <a:bodyPr/>
                    <a:lstStyle/>
                    <a:p>
                      <a:pPr algn="just">
                        <a:lnSpc>
                          <a:spcPct val="115000"/>
                        </a:lnSpc>
                        <a:spcAft>
                          <a:spcPts val="0"/>
                        </a:spcAft>
                      </a:pPr>
                      <a:r>
                        <a:rPr lang="es-ES_tradnl" sz="1400" dirty="0">
                          <a:solidFill>
                            <a:srgbClr val="00B050"/>
                          </a:solidFill>
                          <a:latin typeface="Calibri"/>
                          <a:ea typeface="Calibri"/>
                          <a:cs typeface="Times New Roman"/>
                        </a:rPr>
                        <a:t>Por cada una de las letras del abecedario, existe un campo como este. Especifica el porcentaje de acierto en la letra correspondiente.</a:t>
                      </a:r>
                      <a:endParaRPr lang="es-ES" sz="1400" dirty="0">
                        <a:solidFill>
                          <a:srgbClr val="365F91"/>
                        </a:solidFill>
                        <a:latin typeface="Calibri"/>
                        <a:ea typeface="Calibri"/>
                        <a:cs typeface="Times New Roman"/>
                      </a:endParaRPr>
                    </a:p>
                  </a:txBody>
                  <a:tcPr marL="68580" marR="68580" marT="0" marB="0"/>
                </a:tc>
              </a:tr>
            </a:tbl>
          </a:graphicData>
        </a:graphic>
      </p:graphicFrame>
      <p:sp>
        <p:nvSpPr>
          <p:cNvPr id="5" name="4 Marcador de número de diapositiva"/>
          <p:cNvSpPr>
            <a:spLocks noGrp="1"/>
          </p:cNvSpPr>
          <p:nvPr>
            <p:ph type="sldNum" sz="quarter" idx="12"/>
          </p:nvPr>
        </p:nvSpPr>
        <p:spPr/>
        <p:txBody>
          <a:bodyPr/>
          <a:lstStyle/>
          <a:p>
            <a:fld id="{11C1B071-5A41-4B1C-A854-04C2CC06B738}" type="slidenum">
              <a:rPr lang="es-ES" smtClean="0"/>
              <a:pPr/>
              <a:t>30</a:t>
            </a:fld>
            <a:endParaRPr lang="es-ES"/>
          </a:p>
        </p:txBody>
      </p:sp>
      <p:sp>
        <p:nvSpPr>
          <p:cNvPr id="6" name="5 Rectángulo"/>
          <p:cNvSpPr/>
          <p:nvPr/>
        </p:nvSpPr>
        <p:spPr>
          <a:xfrm>
            <a:off x="1142976" y="5143512"/>
            <a:ext cx="7858180" cy="785818"/>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Interfaz: ventana principal</a:t>
            </a:r>
            <a:endParaRPr lang="es-ES" dirty="0"/>
          </a:p>
        </p:txBody>
      </p:sp>
      <p:pic>
        <p:nvPicPr>
          <p:cNvPr id="4" name="3 Marcador de contenido" descr="Ciclo3.png"/>
          <p:cNvPicPr>
            <a:picLocks noGrp="1" noChangeAspect="1"/>
          </p:cNvPicPr>
          <p:nvPr>
            <p:ph idx="1"/>
          </p:nvPr>
        </p:nvPicPr>
        <p:blipFill>
          <a:blip r:embed="rId2"/>
          <a:stretch>
            <a:fillRect/>
          </a:stretch>
        </p:blipFill>
        <p:spPr>
          <a:xfrm>
            <a:off x="1860201" y="1447800"/>
            <a:ext cx="6649148" cy="4800600"/>
          </a:xfrm>
        </p:spPr>
      </p:pic>
      <p:sp>
        <p:nvSpPr>
          <p:cNvPr id="5" name="4 Marcador de número de diapositiva"/>
          <p:cNvSpPr>
            <a:spLocks noGrp="1"/>
          </p:cNvSpPr>
          <p:nvPr>
            <p:ph type="sldNum" sz="quarter" idx="12"/>
          </p:nvPr>
        </p:nvSpPr>
        <p:spPr/>
        <p:txBody>
          <a:bodyPr/>
          <a:lstStyle/>
          <a:p>
            <a:fld id="{11C1B071-5A41-4B1C-A854-04C2CC06B738}" type="slidenum">
              <a:rPr lang="es-ES" smtClean="0"/>
              <a:pPr/>
              <a:t>31</a:t>
            </a:fld>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Interfaz: monitorización de alumnos</a:t>
            </a:r>
            <a:endParaRPr lang="es-ES" dirty="0"/>
          </a:p>
        </p:txBody>
      </p:sp>
      <p:pic>
        <p:nvPicPr>
          <p:cNvPr id="4" name="3 Marcador de contenido" descr="monitorizacion de alumnos.png"/>
          <p:cNvPicPr>
            <a:picLocks noGrp="1" noChangeAspect="1"/>
          </p:cNvPicPr>
          <p:nvPr>
            <p:ph idx="1"/>
          </p:nvPr>
        </p:nvPicPr>
        <p:blipFill>
          <a:blip r:embed="rId2"/>
          <a:stretch>
            <a:fillRect/>
          </a:stretch>
        </p:blipFill>
        <p:spPr>
          <a:xfrm>
            <a:off x="1435100" y="1803159"/>
            <a:ext cx="7499350" cy="4089882"/>
          </a:xfrm>
        </p:spPr>
      </p:pic>
      <p:sp>
        <p:nvSpPr>
          <p:cNvPr id="5" name="4 Marcador de número de diapositiva"/>
          <p:cNvSpPr>
            <a:spLocks noGrp="1"/>
          </p:cNvSpPr>
          <p:nvPr>
            <p:ph type="sldNum" sz="quarter" idx="12"/>
          </p:nvPr>
        </p:nvSpPr>
        <p:spPr/>
        <p:txBody>
          <a:bodyPr/>
          <a:lstStyle/>
          <a:p>
            <a:fld id="{11C1B071-5A41-4B1C-A854-04C2CC06B738}" type="slidenum">
              <a:rPr lang="es-ES" smtClean="0"/>
              <a:pPr/>
              <a:t>32</a:t>
            </a:fld>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Evaluación del sistema</a:t>
            </a:r>
            <a:endParaRPr lang="es-ES" dirty="0"/>
          </a:p>
        </p:txBody>
      </p:sp>
      <p:sp>
        <p:nvSpPr>
          <p:cNvPr id="3" name="2 Marcador de contenido"/>
          <p:cNvSpPr>
            <a:spLocks noGrp="1"/>
          </p:cNvSpPr>
          <p:nvPr>
            <p:ph idx="1"/>
          </p:nvPr>
        </p:nvSpPr>
        <p:spPr/>
        <p:txBody>
          <a:bodyPr>
            <a:normAutofit/>
          </a:bodyPr>
          <a:lstStyle/>
          <a:p>
            <a:r>
              <a:rPr lang="es-ES" dirty="0" smtClean="0"/>
              <a:t>Colegio Los Claves (Mijas)</a:t>
            </a:r>
          </a:p>
          <a:p>
            <a:r>
              <a:rPr lang="es-ES" dirty="0" smtClean="0"/>
              <a:t>Se estudió cómo trabajaban los alumnos en el aula</a:t>
            </a:r>
          </a:p>
          <a:p>
            <a:r>
              <a:rPr lang="es-ES" dirty="0" smtClean="0"/>
              <a:t>Se realizaron pruebas </a:t>
            </a:r>
            <a:r>
              <a:rPr lang="es-ES" dirty="0" smtClean="0"/>
              <a:t>con </a:t>
            </a:r>
            <a:r>
              <a:rPr lang="es-ES" dirty="0" smtClean="0"/>
              <a:t>TabletPC </a:t>
            </a:r>
            <a:r>
              <a:rPr lang="es-ES" dirty="0" smtClean="0"/>
              <a:t>y en </a:t>
            </a:r>
            <a:r>
              <a:rPr lang="es-ES" dirty="0" smtClean="0"/>
              <a:t>papel </a:t>
            </a:r>
            <a:r>
              <a:rPr lang="es-ES" dirty="0" smtClean="0"/>
              <a:t>con </a:t>
            </a:r>
            <a:r>
              <a:rPr lang="es-ES" dirty="0" smtClean="0"/>
              <a:t>posterior escaneo.</a:t>
            </a:r>
          </a:p>
          <a:p>
            <a:r>
              <a:rPr lang="es-ES" dirty="0" smtClean="0"/>
              <a:t>Se evaluó el sistema tanto con alumnos como con </a:t>
            </a:r>
            <a:r>
              <a:rPr lang="es-ES" dirty="0" smtClean="0"/>
              <a:t>profesores, cada uno con su rol correspondiente</a:t>
            </a:r>
            <a:endParaRPr lang="es-ES" dirty="0" smtClean="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33</a:t>
            </a:fld>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Evaluación del </a:t>
            </a:r>
            <a:r>
              <a:rPr lang="es-ES" dirty="0" smtClean="0"/>
              <a:t>sistema</a:t>
            </a:r>
            <a:endParaRPr lang="es-ES" dirty="0"/>
          </a:p>
        </p:txBody>
      </p:sp>
      <p:sp>
        <p:nvSpPr>
          <p:cNvPr id="3" name="2 Marcador de contenido"/>
          <p:cNvSpPr>
            <a:spLocks noGrp="1"/>
          </p:cNvSpPr>
          <p:nvPr>
            <p:ph idx="1"/>
          </p:nvPr>
        </p:nvSpPr>
        <p:spPr/>
        <p:txBody>
          <a:bodyPr>
            <a:normAutofit/>
          </a:bodyPr>
          <a:lstStyle/>
          <a:p>
            <a:r>
              <a:rPr lang="es-ES" dirty="0" smtClean="0"/>
              <a:t>Al educador hay que darle suficiente libertad.</a:t>
            </a:r>
          </a:p>
          <a:p>
            <a:r>
              <a:rPr lang="es-ES" dirty="0" smtClean="0"/>
              <a:t>Se desechó la tableta digital como dispositivo de entrada</a:t>
            </a:r>
          </a:p>
          <a:p>
            <a:r>
              <a:rPr lang="es-ES" dirty="0" smtClean="0"/>
              <a:t>En general el </a:t>
            </a:r>
            <a:r>
              <a:rPr lang="es-ES" dirty="0" smtClean="0"/>
              <a:t>TabletPC </a:t>
            </a:r>
            <a:r>
              <a:rPr lang="es-ES" dirty="0" smtClean="0"/>
              <a:t>ofrece una interfaz adecuada para el aprendizaje de la escritura. En el caso de escritura sobre cuadrícula a veces </a:t>
            </a:r>
            <a:r>
              <a:rPr lang="es-ES" dirty="0" smtClean="0"/>
              <a:t>resultó </a:t>
            </a:r>
            <a:r>
              <a:rPr lang="es-ES" dirty="0" smtClean="0"/>
              <a:t>difícil de manejar para algunos </a:t>
            </a:r>
            <a:r>
              <a:rPr lang="es-ES" dirty="0" smtClean="0"/>
              <a:t>alumnos.</a:t>
            </a:r>
            <a:endParaRPr lang="es-ES" dirty="0" smtClean="0"/>
          </a:p>
          <a:p>
            <a:endParaRPr lang="es-ES" dirty="0" smtClean="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34</a:t>
            </a:fld>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Evaluación del sistema. Vídeos</a:t>
            </a:r>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35</a:t>
            </a:fld>
            <a:endParaRPr lang="es-ES"/>
          </a:p>
        </p:txBody>
      </p:sp>
      <p:pic>
        <p:nvPicPr>
          <p:cNvPr id="5" name="MVI_0478.AVI">
            <a:hlinkClick r:id="" action="ppaction://media"/>
          </p:cNvPr>
          <p:cNvPicPr>
            <a:picLocks noGrp="1" noRot="1" noChangeAspect="1"/>
          </p:cNvPicPr>
          <p:nvPr>
            <p:ph idx="1"/>
            <a:videoFile r:link="rId1"/>
          </p:nvPr>
        </p:nvPicPr>
        <p:blipFill>
          <a:blip r:embed="rId3"/>
          <a:stretch>
            <a:fillRect/>
          </a:stretch>
        </p:blipFill>
        <p:spPr>
          <a:xfrm>
            <a:off x="2136775" y="156210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8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Evaluación del sistema. Vídeos</a:t>
            </a:r>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36</a:t>
            </a:fld>
            <a:endParaRPr lang="es-ES"/>
          </a:p>
        </p:txBody>
      </p:sp>
      <p:pic>
        <p:nvPicPr>
          <p:cNvPr id="7" name="Tablet-ProblemasBoli-007.AVI">
            <a:hlinkClick r:id="" action="ppaction://media"/>
          </p:cNvPr>
          <p:cNvPicPr>
            <a:picLocks noGrp="1" noRot="1" noChangeAspect="1"/>
          </p:cNvPicPr>
          <p:nvPr>
            <p:ph idx="1"/>
            <a:videoFile r:link="rId1"/>
          </p:nvPr>
        </p:nvPicPr>
        <p:blipFill>
          <a:blip r:embed="rId3"/>
          <a:stretch>
            <a:fillRect/>
          </a:stretch>
        </p:blipFill>
        <p:spPr>
          <a:xfrm>
            <a:off x="2136775" y="156210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Estado </a:t>
            </a:r>
            <a:r>
              <a:rPr lang="es-ES" dirty="0" smtClean="0"/>
              <a:t>del arte</a:t>
            </a:r>
            <a:endParaRPr lang="es-ES" dirty="0"/>
          </a:p>
        </p:txBody>
      </p:sp>
      <p:graphicFrame>
        <p:nvGraphicFramePr>
          <p:cNvPr id="4" name="3 Marcador de contenido"/>
          <p:cNvGraphicFramePr>
            <a:graphicFrameLocks noGrp="1"/>
          </p:cNvGraphicFramePr>
          <p:nvPr>
            <p:ph idx="1"/>
          </p:nvPr>
        </p:nvGraphicFramePr>
        <p:xfrm>
          <a:off x="1071540" y="1428736"/>
          <a:ext cx="7929615" cy="4468368"/>
        </p:xfrm>
        <a:graphic>
          <a:graphicData uri="http://schemas.openxmlformats.org/drawingml/2006/table">
            <a:tbl>
              <a:tblPr firstRow="1" bandRow="1">
                <a:tableStyleId>{5C22544A-7EE6-4342-B048-85BDC9FD1C3A}</a:tableStyleId>
              </a:tblPr>
              <a:tblGrid>
                <a:gridCol w="3143270"/>
                <a:gridCol w="1071570"/>
                <a:gridCol w="1428760"/>
                <a:gridCol w="1071570"/>
                <a:gridCol w="1214445"/>
              </a:tblGrid>
              <a:tr h="370840">
                <a:tc>
                  <a:txBody>
                    <a:bodyPr/>
                    <a:lstStyle/>
                    <a:p>
                      <a:pPr algn="ctr">
                        <a:lnSpc>
                          <a:spcPct val="115000"/>
                        </a:lnSpc>
                        <a:spcAft>
                          <a:spcPts val="0"/>
                        </a:spcAft>
                      </a:pPr>
                      <a:r>
                        <a:rPr lang="es-ES" sz="1600" b="1" dirty="0">
                          <a:latin typeface="Cambria"/>
                          <a:ea typeface="Times New Roman"/>
                          <a:cs typeface="Times New Roman"/>
                        </a:rPr>
                        <a:t>Característica</a:t>
                      </a:r>
                      <a:endParaRPr lang="es-ES" sz="1600" b="1" dirty="0">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err="1">
                          <a:latin typeface="Cambria"/>
                          <a:ea typeface="Times New Roman"/>
                          <a:cs typeface="Times New Roman"/>
                        </a:rPr>
                        <a:t>abcteach</a:t>
                      </a:r>
                      <a:endParaRPr lang="es-ES" sz="1600" b="1" dirty="0">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err="1">
                          <a:latin typeface="Cambria"/>
                          <a:ea typeface="Times New Roman"/>
                          <a:cs typeface="Times New Roman"/>
                        </a:rPr>
                        <a:t>sheets</a:t>
                      </a:r>
                      <a:endParaRPr lang="es-ES" sz="1600" b="1" dirty="0">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err="1">
                          <a:latin typeface="Cambria"/>
                          <a:ea typeface="Times New Roman"/>
                          <a:cs typeface="Times New Roman"/>
                        </a:rPr>
                        <a:t>ComPET</a:t>
                      </a:r>
                      <a:endParaRPr lang="es-ES" sz="1600" b="1" dirty="0">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err="1">
                          <a:latin typeface="Cambria"/>
                          <a:ea typeface="Times New Roman"/>
                          <a:cs typeface="Times New Roman"/>
                        </a:rPr>
                        <a:t>Startwrite</a:t>
                      </a:r>
                      <a:endParaRPr lang="es-ES" sz="1600" b="1" dirty="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600">
                          <a:latin typeface="Cambria"/>
                          <a:ea typeface="Times New Roman"/>
                          <a:cs typeface="Times New Roman"/>
                        </a:rPr>
                        <a:t>Plantillas</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00B050"/>
                          </a:solidFill>
                          <a:latin typeface="Calibri"/>
                          <a:ea typeface="Calibri"/>
                          <a:cs typeface="Times New Roman"/>
                        </a:rPr>
                        <a:t>S</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00B050"/>
                          </a:solidFill>
                          <a:latin typeface="Calibri"/>
                          <a:ea typeface="Calibri"/>
                          <a:cs typeface="Times New Roman"/>
                        </a:rPr>
                        <a:t>S</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600">
                          <a:latin typeface="Cambria"/>
                          <a:ea typeface="Times New Roman"/>
                          <a:cs typeface="Times New Roman"/>
                        </a:rPr>
                        <a:t>Generación automática de ejercicios</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solidFill>
                            <a:srgbClr val="FF0000"/>
                          </a:solidFill>
                          <a:latin typeface="Calibri"/>
                          <a:ea typeface="Calibri"/>
                          <a:cs typeface="Times New Roman"/>
                        </a:rPr>
                        <a:t>N</a:t>
                      </a:r>
                      <a:endParaRPr lang="es-ES" sz="1600" dirty="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000000"/>
                          </a:solidFill>
                          <a:latin typeface="Calibri"/>
                          <a:ea typeface="Calibri"/>
                          <a:cs typeface="Times New Roman"/>
                        </a:rPr>
                        <a:t>-</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600">
                          <a:latin typeface="Cambria"/>
                          <a:ea typeface="Times New Roman"/>
                          <a:cs typeface="Times New Roman"/>
                        </a:rPr>
                        <a:t>Evaluación automática</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00B050"/>
                          </a:solidFill>
                          <a:latin typeface="Calibri"/>
                          <a:ea typeface="Calibri"/>
                          <a:cs typeface="Times New Roman"/>
                        </a:rPr>
                        <a:t>S</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600" dirty="0">
                          <a:latin typeface="Cambria"/>
                          <a:ea typeface="Times New Roman"/>
                          <a:cs typeface="Times New Roman"/>
                        </a:rPr>
                        <a:t>Utilización de varios dispositivos de entrada</a:t>
                      </a:r>
                      <a:endParaRPr lang="es-ES" sz="1600" dirty="0">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solidFill>
                            <a:srgbClr val="FF0000"/>
                          </a:solidFill>
                          <a:latin typeface="Calibri"/>
                          <a:ea typeface="Calibri"/>
                          <a:cs typeface="Times New Roman"/>
                        </a:rPr>
                        <a:t>N</a:t>
                      </a:r>
                      <a:endParaRPr lang="es-ES" sz="1600" dirty="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600">
                          <a:latin typeface="Cambria"/>
                          <a:ea typeface="Times New Roman"/>
                          <a:cs typeface="Times New Roman"/>
                        </a:rPr>
                        <a:t>Centrado en la escritura de los niños</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00B050"/>
                          </a:solidFill>
                          <a:latin typeface="Calibri"/>
                          <a:ea typeface="Calibri"/>
                          <a:cs typeface="Times New Roman"/>
                        </a:rPr>
                        <a:t>S</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00B050"/>
                          </a:solidFill>
                          <a:latin typeface="Calibri"/>
                          <a:ea typeface="Calibri"/>
                          <a:cs typeface="Times New Roman"/>
                        </a:rPr>
                        <a:t>S</a:t>
                      </a:r>
                      <a:endParaRPr lang="es-ES" sz="16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600">
                          <a:latin typeface="Cambria"/>
                          <a:ea typeface="Times New Roman"/>
                          <a:cs typeface="Times New Roman"/>
                        </a:rPr>
                        <a:t>Posibilidad de definir nuevos ejercicios</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00B050"/>
                          </a:solidFill>
                          <a:latin typeface="Calibri"/>
                          <a:ea typeface="Calibri"/>
                          <a:cs typeface="Times New Roman"/>
                        </a:rPr>
                        <a:t>S</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00B050"/>
                          </a:solidFill>
                          <a:latin typeface="Calibri"/>
                          <a:ea typeface="Calibri"/>
                          <a:cs typeface="Times New Roman"/>
                        </a:rPr>
                        <a:t>S</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latin typeface="Calibri"/>
                          <a:ea typeface="Calibri"/>
                          <a:cs typeface="Times New Roman"/>
                        </a:rPr>
                        <a:t>-</a:t>
                      </a:r>
                    </a:p>
                  </a:txBody>
                  <a:tcPr marL="68580" marR="68580" marT="0" marB="0"/>
                </a:tc>
                <a:tc>
                  <a:txBody>
                    <a:bodyPr/>
                    <a:lstStyle/>
                    <a:p>
                      <a:pPr algn="ctr">
                        <a:lnSpc>
                          <a:spcPct val="115000"/>
                        </a:lnSpc>
                        <a:spcAft>
                          <a:spcPts val="0"/>
                        </a:spcAft>
                      </a:pPr>
                      <a:r>
                        <a:rPr lang="es-ES" sz="1600">
                          <a:solidFill>
                            <a:srgbClr val="00B050"/>
                          </a:solidFill>
                          <a:latin typeface="Calibri"/>
                          <a:ea typeface="Calibri"/>
                          <a:cs typeface="Times New Roman"/>
                        </a:rPr>
                        <a:t>S</a:t>
                      </a:r>
                      <a:endParaRPr lang="es-ES" sz="16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600">
                          <a:latin typeface="Cambria"/>
                          <a:ea typeface="Times New Roman"/>
                          <a:cs typeface="Times New Roman"/>
                        </a:rPr>
                        <a:t>Adaptativo</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600">
                          <a:latin typeface="Cambria"/>
                          <a:ea typeface="Times New Roman"/>
                          <a:cs typeface="Times New Roman"/>
                        </a:rPr>
                        <a:t>Modelado de usuario</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600">
                          <a:latin typeface="Cambria"/>
                          <a:ea typeface="Times New Roman"/>
                          <a:cs typeface="Times New Roman"/>
                        </a:rPr>
                        <a:t>Creación de PDF’s</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00B050"/>
                          </a:solidFill>
                          <a:latin typeface="Calibri"/>
                          <a:ea typeface="Calibri"/>
                          <a:cs typeface="Times New Roman"/>
                        </a:rPr>
                        <a:t>S</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solidFill>
                            <a:srgbClr val="FF0000"/>
                          </a:solidFill>
                          <a:latin typeface="Calibri"/>
                          <a:ea typeface="Calibri"/>
                          <a:cs typeface="Times New Roman"/>
                        </a:rPr>
                        <a:t>N</a:t>
                      </a:r>
                      <a:endParaRPr lang="es-ES" sz="1600">
                        <a:latin typeface="Calibri"/>
                        <a:ea typeface="Calibri"/>
                        <a:cs typeface="Times New Roman"/>
                      </a:endParaRPr>
                    </a:p>
                  </a:txBody>
                  <a:tcPr marL="68580" marR="68580" marT="0" marB="0"/>
                </a:tc>
                <a:tc>
                  <a:txBody>
                    <a:bodyPr/>
                    <a:lstStyle/>
                    <a:p>
                      <a:pPr algn="ctr">
                        <a:lnSpc>
                          <a:spcPct val="115000"/>
                        </a:lnSpc>
                        <a:spcAft>
                          <a:spcPts val="0"/>
                        </a:spcAft>
                      </a:pPr>
                      <a:r>
                        <a:rPr lang="es-ES" sz="1600">
                          <a:latin typeface="Calibri"/>
                          <a:ea typeface="Calibri"/>
                          <a:cs typeface="Times New Roman"/>
                        </a:rPr>
                        <a:t>-</a:t>
                      </a:r>
                    </a:p>
                  </a:txBody>
                  <a:tcPr marL="68580" marR="68580" marT="0" marB="0"/>
                </a:tc>
                <a:tc>
                  <a:txBody>
                    <a:bodyPr/>
                    <a:lstStyle/>
                    <a:p>
                      <a:pPr algn="ctr">
                        <a:lnSpc>
                          <a:spcPct val="115000"/>
                        </a:lnSpc>
                        <a:spcAft>
                          <a:spcPts val="0"/>
                        </a:spcAft>
                      </a:pPr>
                      <a:r>
                        <a:rPr lang="es-ES" sz="1600" dirty="0">
                          <a:solidFill>
                            <a:srgbClr val="FF0000"/>
                          </a:solidFill>
                          <a:latin typeface="Calibri"/>
                          <a:ea typeface="Calibri"/>
                          <a:cs typeface="Times New Roman"/>
                        </a:rPr>
                        <a:t>N</a:t>
                      </a:r>
                      <a:endParaRPr lang="es-ES" sz="1600" dirty="0">
                        <a:latin typeface="Calibri"/>
                        <a:ea typeface="Calibri"/>
                        <a:cs typeface="Times New Roman"/>
                      </a:endParaRPr>
                    </a:p>
                  </a:txBody>
                  <a:tcPr marL="68580" marR="68580" marT="0" marB="0"/>
                </a:tc>
              </a:tr>
            </a:tbl>
          </a:graphicData>
        </a:graphic>
      </p:graphicFrame>
      <p:sp>
        <p:nvSpPr>
          <p:cNvPr id="5" name="4 Marcador de número de diapositiva"/>
          <p:cNvSpPr>
            <a:spLocks noGrp="1"/>
          </p:cNvSpPr>
          <p:nvPr>
            <p:ph type="sldNum" sz="quarter" idx="12"/>
          </p:nvPr>
        </p:nvSpPr>
        <p:spPr/>
        <p:txBody>
          <a:bodyPr/>
          <a:lstStyle/>
          <a:p>
            <a:fld id="{11C1B071-5A41-4B1C-A854-04C2CC06B738}" type="slidenum">
              <a:rPr lang="es-ES" smtClean="0"/>
              <a:pPr/>
              <a:t>37</a:t>
            </a:fld>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Demo</a:t>
            </a:r>
            <a:endParaRPr lang="es-ES" dirty="0"/>
          </a:p>
        </p:txBody>
      </p:sp>
      <p:sp>
        <p:nvSpPr>
          <p:cNvPr id="3" name="2 Marcador de contenido"/>
          <p:cNvSpPr>
            <a:spLocks noGrp="1"/>
          </p:cNvSpPr>
          <p:nvPr>
            <p:ph idx="1"/>
          </p:nvPr>
        </p:nvSpPr>
        <p:spPr/>
        <p:txBody>
          <a:bodyPr/>
          <a:lstStyle/>
          <a:p>
            <a:endParaRPr lang="es-ES"/>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38</a:t>
            </a:fld>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fontScale="77500" lnSpcReduction="20000"/>
          </a:bodyPr>
          <a:lstStyle/>
          <a:p>
            <a:r>
              <a:rPr lang="es-ES" dirty="0" smtClean="0"/>
              <a:t>Se ha diseñado e implementado un sistema adaptativo de apoyo a la realización y corrección automática de tareas de aprendizaje de la escritura</a:t>
            </a:r>
          </a:p>
          <a:p>
            <a:r>
              <a:rPr lang="es-ES" dirty="0" smtClean="0"/>
              <a:t>Para la  generación automática de ejercicios de forma adaptativa:</a:t>
            </a:r>
          </a:p>
          <a:p>
            <a:pPr lvl="1"/>
            <a:r>
              <a:rPr lang="es-ES" dirty="0" smtClean="0"/>
              <a:t>Modelo de usuario</a:t>
            </a:r>
          </a:p>
          <a:p>
            <a:pPr lvl="1"/>
            <a:r>
              <a:rPr lang="es-ES" dirty="0" smtClean="0"/>
              <a:t>Modelo de </a:t>
            </a:r>
            <a:r>
              <a:rPr lang="es-ES" dirty="0" smtClean="0"/>
              <a:t>tareas basado en </a:t>
            </a:r>
            <a:r>
              <a:rPr lang="es-ES" dirty="0" smtClean="0"/>
              <a:t>plantillas</a:t>
            </a:r>
            <a:endParaRPr lang="es-ES" dirty="0" smtClean="0"/>
          </a:p>
          <a:p>
            <a:pPr lvl="1"/>
            <a:r>
              <a:rPr lang="es-ES" dirty="0" smtClean="0"/>
              <a:t>Modelo de workflow</a:t>
            </a:r>
          </a:p>
          <a:p>
            <a:r>
              <a:rPr lang="es-ES" dirty="0" smtClean="0"/>
              <a:t>Se ha diseñado un algoritmo para la corrección </a:t>
            </a:r>
            <a:r>
              <a:rPr lang="es-ES" dirty="0" smtClean="0"/>
              <a:t>automática de </a:t>
            </a:r>
            <a:r>
              <a:rPr lang="es-ES" dirty="0" smtClean="0"/>
              <a:t>ejercicios de escritura</a:t>
            </a:r>
            <a:endParaRPr lang="es-ES" dirty="0" smtClean="0"/>
          </a:p>
          <a:p>
            <a:r>
              <a:rPr lang="es-ES" dirty="0" smtClean="0"/>
              <a:t>Sistema de monitorización</a:t>
            </a:r>
          </a:p>
          <a:p>
            <a:r>
              <a:rPr lang="es-ES" dirty="0" smtClean="0"/>
              <a:t>Se ha evaluado con usuarios reales en un colegio de educación primaria</a:t>
            </a:r>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39</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a:t>
            </a:r>
            <a:endParaRPr lang="es-ES" dirty="0"/>
          </a:p>
        </p:txBody>
      </p:sp>
      <p:sp>
        <p:nvSpPr>
          <p:cNvPr id="3" name="2 Marcador de contenido"/>
          <p:cNvSpPr>
            <a:spLocks noGrp="1"/>
          </p:cNvSpPr>
          <p:nvPr>
            <p:ph idx="1"/>
          </p:nvPr>
        </p:nvSpPr>
        <p:spPr/>
        <p:txBody>
          <a:bodyPr>
            <a:normAutofit fontScale="85000" lnSpcReduction="20000"/>
          </a:bodyPr>
          <a:lstStyle/>
          <a:p>
            <a:pPr lvl="0"/>
            <a:r>
              <a:rPr lang="es-ES" dirty="0" smtClean="0"/>
              <a:t>Crear  una herramienta que permita que el profesor defina ejercicios de diferentes niveles. </a:t>
            </a:r>
          </a:p>
          <a:p>
            <a:pPr lvl="0"/>
            <a:r>
              <a:rPr lang="es-ES" dirty="0" smtClean="0"/>
              <a:t>Proporcionar un mecanismo para la realización de ejercicios de forma adaptativa.</a:t>
            </a:r>
          </a:p>
          <a:p>
            <a:pPr lvl="0"/>
            <a:r>
              <a:rPr lang="es-ES" dirty="0" smtClean="0"/>
              <a:t>Implementación de un sistema de evaluación automatizado. </a:t>
            </a:r>
          </a:p>
          <a:p>
            <a:pPr lvl="0"/>
            <a:r>
              <a:rPr lang="es-ES" dirty="0" smtClean="0"/>
              <a:t>Implementación de diferentes interfaces para la realización de los ejercicios por parte de los alumnos. </a:t>
            </a:r>
          </a:p>
          <a:p>
            <a:pPr lvl="0"/>
            <a:r>
              <a:rPr lang="es-ES" dirty="0" smtClean="0"/>
              <a:t>Interfaz para la monitorización de los resultados de los alumnos.</a:t>
            </a:r>
          </a:p>
          <a:p>
            <a:pPr lvl="0">
              <a:buNone/>
            </a:pP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4</a:t>
            </a:fld>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Futuros trabajos</a:t>
            </a:r>
            <a:endParaRPr lang="es-ES" dirty="0"/>
          </a:p>
        </p:txBody>
      </p:sp>
      <p:sp>
        <p:nvSpPr>
          <p:cNvPr id="3" name="2 Marcador de contenido"/>
          <p:cNvSpPr>
            <a:spLocks noGrp="1"/>
          </p:cNvSpPr>
          <p:nvPr>
            <p:ph idx="1"/>
          </p:nvPr>
        </p:nvSpPr>
        <p:spPr>
          <a:xfrm>
            <a:off x="1435608" y="1447800"/>
            <a:ext cx="7498080" cy="5124472"/>
          </a:xfrm>
        </p:spPr>
        <p:txBody>
          <a:bodyPr>
            <a:normAutofit/>
          </a:bodyPr>
          <a:lstStyle/>
          <a:p>
            <a:r>
              <a:rPr lang="es-ES" sz="3000" dirty="0" smtClean="0"/>
              <a:t>Mejorar el algoritmo de corrección añadiéndole características a evaluar y mejorando las que ya se encuentran </a:t>
            </a:r>
            <a:r>
              <a:rPr lang="es-ES" sz="3000" dirty="0" smtClean="0"/>
              <a:t>implementadas, tales como la continuidad entre letras o la legibilidad.</a:t>
            </a:r>
            <a:endParaRPr lang="es-ES" sz="3000" dirty="0" smtClean="0"/>
          </a:p>
          <a:p>
            <a:r>
              <a:rPr lang="es-ES" sz="3000" dirty="0" smtClean="0"/>
              <a:t>Crear una segmentación del ejercicio adaptativa</a:t>
            </a:r>
          </a:p>
          <a:p>
            <a:r>
              <a:rPr lang="es-ES" sz="3000" dirty="0" smtClean="0"/>
              <a:t>Mejorar la interfaz añadiendo mensajes a la barra de estado, barras de progreso, etc</a:t>
            </a:r>
            <a:r>
              <a:rPr lang="es-ES" sz="3000" dirty="0" smtClean="0"/>
              <a:t>.</a:t>
            </a:r>
          </a:p>
          <a:p>
            <a:endParaRPr lang="es-ES" sz="3000" dirty="0" smtClean="0"/>
          </a:p>
          <a:p>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40</a:t>
            </a:fld>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642918"/>
            <a:ext cx="7743852" cy="2584459"/>
          </a:xfrm>
        </p:spPr>
        <p:txBody>
          <a:bodyPr>
            <a:normAutofit/>
          </a:bodyPr>
          <a:lstStyle/>
          <a:p>
            <a:pPr algn="ctr"/>
            <a:r>
              <a:rPr lang="es-ES" dirty="0" smtClean="0"/>
              <a:t>Automatización de actividades para la enseñanza de la escritura occidental</a:t>
            </a:r>
            <a:endParaRPr lang="es-ES" dirty="0"/>
          </a:p>
        </p:txBody>
      </p:sp>
      <p:sp>
        <p:nvSpPr>
          <p:cNvPr id="3" name="2 Subtítulo"/>
          <p:cNvSpPr>
            <a:spLocks noGrp="1"/>
          </p:cNvSpPr>
          <p:nvPr>
            <p:ph type="subTitle" idx="1"/>
          </p:nvPr>
        </p:nvSpPr>
        <p:spPr>
          <a:xfrm>
            <a:off x="1428728" y="4714884"/>
            <a:ext cx="7406640" cy="1752600"/>
          </a:xfrm>
        </p:spPr>
        <p:txBody>
          <a:bodyPr>
            <a:normAutofit fontScale="85000" lnSpcReduction="20000"/>
          </a:bodyPr>
          <a:lstStyle/>
          <a:p>
            <a:pPr algn="r"/>
            <a:r>
              <a:rPr lang="es-ES" dirty="0" smtClean="0"/>
              <a:t>Realizado por</a:t>
            </a:r>
          </a:p>
          <a:p>
            <a:pPr algn="r"/>
            <a:r>
              <a:rPr lang="es-ES" dirty="0" smtClean="0"/>
              <a:t>Javier García-Herreros </a:t>
            </a:r>
            <a:r>
              <a:rPr lang="es-ES" dirty="0" err="1" smtClean="0"/>
              <a:t>Castillero</a:t>
            </a:r>
            <a:endParaRPr lang="es-ES" dirty="0" smtClean="0"/>
          </a:p>
          <a:p>
            <a:pPr algn="r"/>
            <a:endParaRPr lang="es-ES" dirty="0" smtClean="0"/>
          </a:p>
          <a:p>
            <a:pPr algn="r"/>
            <a:r>
              <a:rPr lang="es-ES" dirty="0" smtClean="0"/>
              <a:t>Dirigido por</a:t>
            </a:r>
          </a:p>
          <a:p>
            <a:pPr algn="r"/>
            <a:r>
              <a:rPr lang="es-ES" dirty="0" smtClean="0"/>
              <a:t>Beatriz Barros Blanco</a:t>
            </a:r>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41</a:t>
            </a:fld>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42</a:t>
            </a:fld>
            <a:endParaRPr lang="es-E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Sistema adaptativo: generación de ejercicios (2)</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Se necesita una función que valore cada uno de los modelos y/o palabras para cada alumno</a:t>
            </a:r>
          </a:p>
          <a:p>
            <a:r>
              <a:rPr lang="es-ES" dirty="0" smtClean="0"/>
              <a:t>Para los modelos</a:t>
            </a:r>
          </a:p>
          <a:p>
            <a:pPr lvl="1"/>
            <a:r>
              <a:rPr lang="es-ES" dirty="0" smtClean="0"/>
              <a:t>Se calcula el valor de cada letra restando a 100 el valor de dicha letra en el modelo de usuario. La suma de todas las letras del ejercicio, será el valor del mismo.</a:t>
            </a:r>
          </a:p>
          <a:p>
            <a:r>
              <a:rPr lang="es-ES" dirty="0" smtClean="0"/>
              <a:t>Para las palabras</a:t>
            </a:r>
          </a:p>
          <a:p>
            <a:pPr lvl="1"/>
            <a:r>
              <a:rPr lang="es-ES" dirty="0" smtClean="0"/>
              <a:t>Se calcula el valor medio para cada palabra, se ordenan y se van escogiendo de mayor a menor hasta completar el ejercicio.</a:t>
            </a:r>
          </a:p>
          <a:p>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43</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Enfoque de la solución</a:t>
            </a:r>
            <a:endParaRPr lang="es-ES" dirty="0"/>
          </a:p>
        </p:txBody>
      </p:sp>
      <p:sp>
        <p:nvSpPr>
          <p:cNvPr id="3" name="2 Marcador de contenido"/>
          <p:cNvSpPr>
            <a:spLocks noGrp="1"/>
          </p:cNvSpPr>
          <p:nvPr>
            <p:ph idx="1"/>
          </p:nvPr>
        </p:nvSpPr>
        <p:spPr/>
        <p:txBody>
          <a:bodyPr>
            <a:normAutofit/>
          </a:bodyPr>
          <a:lstStyle/>
          <a:p>
            <a:r>
              <a:rPr lang="es-ES" dirty="0" err="1" smtClean="0"/>
              <a:t>Modelizar</a:t>
            </a:r>
            <a:r>
              <a:rPr lang="es-ES" dirty="0" smtClean="0"/>
              <a:t> el sistema de escritura incorporando la tecnología a la enseñanza tradicional:</a:t>
            </a:r>
          </a:p>
          <a:p>
            <a:pPr lvl="1"/>
            <a:r>
              <a:rPr lang="es-ES" dirty="0" smtClean="0"/>
              <a:t>Creación de ejercicios basado en plantillas</a:t>
            </a:r>
          </a:p>
          <a:p>
            <a:pPr lvl="1"/>
            <a:r>
              <a:rPr lang="es-ES" dirty="0" smtClean="0"/>
              <a:t>Corrección automática independiente del dispositivo de entrada</a:t>
            </a:r>
          </a:p>
          <a:p>
            <a:pPr lvl="1"/>
            <a:r>
              <a:rPr lang="es-ES" dirty="0" smtClean="0"/>
              <a:t>Sistema de generación adaptativo</a:t>
            </a:r>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5</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Flujo </a:t>
            </a:r>
            <a:r>
              <a:rPr lang="es-ES" dirty="0" smtClean="0"/>
              <a:t>general </a:t>
            </a:r>
            <a:endParaRPr lang="es-ES" dirty="0"/>
          </a:p>
        </p:txBody>
      </p:sp>
      <p:pic>
        <p:nvPicPr>
          <p:cNvPr id="5" name="4 Marcador de contenido" descr="workflow_plantilla-asig auto.png"/>
          <p:cNvPicPr>
            <a:picLocks noGrp="1" noChangeAspect="1"/>
          </p:cNvPicPr>
          <p:nvPr>
            <p:ph idx="1"/>
          </p:nvPr>
        </p:nvPicPr>
        <p:blipFill>
          <a:blip r:embed="rId3"/>
          <a:stretch>
            <a:fillRect/>
          </a:stretch>
        </p:blipFill>
        <p:spPr>
          <a:xfrm>
            <a:off x="1435101" y="1870318"/>
            <a:ext cx="7499348" cy="3955563"/>
          </a:xfrm>
        </p:spPr>
      </p:pic>
      <p:sp>
        <p:nvSpPr>
          <p:cNvPr id="4" name="3 Marcador de número de diapositiva"/>
          <p:cNvSpPr>
            <a:spLocks noGrp="1"/>
          </p:cNvSpPr>
          <p:nvPr>
            <p:ph type="sldNum" sz="quarter" idx="12"/>
          </p:nvPr>
        </p:nvSpPr>
        <p:spPr/>
        <p:txBody>
          <a:bodyPr/>
          <a:lstStyle/>
          <a:p>
            <a:fld id="{11C1B071-5A41-4B1C-A854-04C2CC06B738}" type="slidenum">
              <a:rPr lang="es-ES" smtClean="0"/>
              <a:pPr/>
              <a:t>6</a:t>
            </a:fld>
            <a:endParaRPr lang="es-ES"/>
          </a:p>
        </p:txBody>
      </p:sp>
      <p:sp>
        <p:nvSpPr>
          <p:cNvPr id="7" name="6 Rectángulo"/>
          <p:cNvSpPr/>
          <p:nvPr/>
        </p:nvSpPr>
        <p:spPr>
          <a:xfrm>
            <a:off x="5000628" y="1643050"/>
            <a:ext cx="1428760" cy="3286148"/>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6500826" y="1643050"/>
            <a:ext cx="2500330" cy="3286148"/>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3643306" y="4643446"/>
            <a:ext cx="1285884" cy="1500198"/>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2214546" y="1857364"/>
            <a:ext cx="1357322" cy="642942"/>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2214546" y="2571744"/>
            <a:ext cx="2714644" cy="1785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1285852" y="2571744"/>
            <a:ext cx="2286016" cy="1785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Flujo General</a:t>
            </a:r>
            <a:endParaRPr lang="es-ES" dirty="0"/>
          </a:p>
        </p:txBody>
      </p:sp>
      <p:pic>
        <p:nvPicPr>
          <p:cNvPr id="5" name="4 Marcador de contenido" descr="workflow_plantilla-asig auto.png"/>
          <p:cNvPicPr>
            <a:picLocks noGrp="1" noChangeAspect="1"/>
          </p:cNvPicPr>
          <p:nvPr>
            <p:ph idx="1"/>
          </p:nvPr>
        </p:nvPicPr>
        <p:blipFill>
          <a:blip r:embed="rId2"/>
          <a:stretch>
            <a:fillRect/>
          </a:stretch>
        </p:blipFill>
        <p:spPr>
          <a:xfrm>
            <a:off x="1435101" y="1870318"/>
            <a:ext cx="7499348" cy="3955563"/>
          </a:xfrm>
        </p:spPr>
      </p:pic>
      <p:sp>
        <p:nvSpPr>
          <p:cNvPr id="4" name="3 Marcador de número de diapositiva"/>
          <p:cNvSpPr>
            <a:spLocks noGrp="1"/>
          </p:cNvSpPr>
          <p:nvPr>
            <p:ph type="sldNum" sz="quarter" idx="12"/>
          </p:nvPr>
        </p:nvSpPr>
        <p:spPr/>
        <p:txBody>
          <a:bodyPr/>
          <a:lstStyle/>
          <a:p>
            <a:fld id="{11C1B071-5A41-4B1C-A854-04C2CC06B738}" type="slidenum">
              <a:rPr lang="es-ES" smtClean="0"/>
              <a:pPr/>
              <a:t>7</a:t>
            </a:fld>
            <a:endParaRPr lang="es-ES"/>
          </a:p>
        </p:txBody>
      </p:sp>
      <p:sp>
        <p:nvSpPr>
          <p:cNvPr id="6" name="5 Rectángulo"/>
          <p:cNvSpPr/>
          <p:nvPr/>
        </p:nvSpPr>
        <p:spPr>
          <a:xfrm>
            <a:off x="1428728" y="2571744"/>
            <a:ext cx="2143140" cy="1785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Elementos del sistema. Plantillas</a:t>
            </a:r>
            <a:endParaRPr lang="es-ES" dirty="0"/>
          </a:p>
        </p:txBody>
      </p:sp>
      <p:sp>
        <p:nvSpPr>
          <p:cNvPr id="4" name="3 Marcador de número de diapositiva"/>
          <p:cNvSpPr>
            <a:spLocks noGrp="1"/>
          </p:cNvSpPr>
          <p:nvPr>
            <p:ph type="sldNum" sz="quarter" idx="12"/>
          </p:nvPr>
        </p:nvSpPr>
        <p:spPr/>
        <p:txBody>
          <a:bodyPr/>
          <a:lstStyle/>
          <a:p>
            <a:fld id="{11C1B071-5A41-4B1C-A854-04C2CC06B738}" type="slidenum">
              <a:rPr lang="es-ES" smtClean="0"/>
              <a:pPr/>
              <a:t>8</a:t>
            </a:fld>
            <a:endParaRPr lang="es-ES"/>
          </a:p>
        </p:txBody>
      </p:sp>
      <p:sp>
        <p:nvSpPr>
          <p:cNvPr id="6" name="5 Marcador de contenido"/>
          <p:cNvSpPr>
            <a:spLocks noGrp="1"/>
          </p:cNvSpPr>
          <p:nvPr>
            <p:ph idx="1"/>
          </p:nvPr>
        </p:nvSpPr>
        <p:spPr/>
        <p:txBody>
          <a:bodyPr>
            <a:normAutofit lnSpcReduction="10000"/>
          </a:bodyPr>
          <a:lstStyle/>
          <a:p>
            <a:r>
              <a:rPr lang="es-ES" dirty="0" smtClean="0"/>
              <a:t>Permite estructurar los ejercicios </a:t>
            </a:r>
            <a:r>
              <a:rPr lang="es-ES" dirty="0" smtClean="0"/>
              <a:t>de </a:t>
            </a:r>
            <a:r>
              <a:rPr lang="es-ES" dirty="0" smtClean="0"/>
              <a:t>escritura</a:t>
            </a:r>
          </a:p>
          <a:p>
            <a:r>
              <a:rPr lang="es-ES" dirty="0" smtClean="0"/>
              <a:t>Se utilizan como base para la generación automática de ejercicios</a:t>
            </a:r>
          </a:p>
          <a:p>
            <a:r>
              <a:rPr lang="es-ES" dirty="0" smtClean="0"/>
              <a:t>Especifican diferentes características como:</a:t>
            </a:r>
          </a:p>
          <a:p>
            <a:pPr lvl="1"/>
            <a:r>
              <a:rPr lang="es-ES" dirty="0" smtClean="0"/>
              <a:t>Formato del ejercicio</a:t>
            </a:r>
          </a:p>
          <a:p>
            <a:pPr lvl="1"/>
            <a:r>
              <a:rPr lang="es-ES" dirty="0" smtClean="0"/>
              <a:t>Tipo de fuente</a:t>
            </a:r>
          </a:p>
          <a:p>
            <a:pPr lvl="1"/>
            <a:r>
              <a:rPr lang="es-ES" dirty="0" smtClean="0"/>
              <a:t>Tamaño de la fuente</a:t>
            </a:r>
          </a:p>
          <a:p>
            <a:pPr lvl="1"/>
            <a:r>
              <a:rPr lang="es-ES" dirty="0" smtClean="0"/>
              <a:t>…</a:t>
            </a:r>
          </a:p>
          <a:p>
            <a:pPr lvl="1"/>
            <a:endParaRPr lang="es-ES" dirty="0"/>
          </a:p>
        </p:txBody>
      </p:sp>
      <p:pic>
        <p:nvPicPr>
          <p:cNvPr id="5" name="26 Imagen" descr="ejemplo plantilla.png"/>
          <p:cNvPicPr/>
          <p:nvPr/>
        </p:nvPicPr>
        <p:blipFill>
          <a:blip r:embed="rId2"/>
          <a:stretch>
            <a:fillRect/>
          </a:stretch>
        </p:blipFill>
        <p:spPr>
          <a:xfrm>
            <a:off x="1285852" y="1500174"/>
            <a:ext cx="3357586" cy="4974201"/>
          </a:xfrm>
          <a:prstGeom prst="rect">
            <a:avLst/>
          </a:prstGeom>
          <a:ln w="12700" cmpd="sng">
            <a:solidFill>
              <a:schemeClr val="tx1"/>
            </a:solidFill>
          </a:ln>
        </p:spPr>
      </p:pic>
      <p:pic>
        <p:nvPicPr>
          <p:cNvPr id="7" name="6 Imagen" descr="Imagen texto-68.png"/>
          <p:cNvPicPr>
            <a:picLocks noChangeAspect="1"/>
          </p:cNvPicPr>
          <p:nvPr/>
        </p:nvPicPr>
        <p:blipFill>
          <a:blip r:embed="rId3"/>
          <a:stretch>
            <a:fillRect/>
          </a:stretch>
        </p:blipFill>
        <p:spPr>
          <a:xfrm>
            <a:off x="5214942" y="1500174"/>
            <a:ext cx="3507155" cy="4975200"/>
          </a:xfrm>
          <a:prstGeom prst="rect">
            <a:avLst/>
          </a:prstGeom>
          <a:ln>
            <a:solidFill>
              <a:schemeClr val="tx1"/>
            </a:solidFill>
          </a:ln>
        </p:spPr>
      </p:pic>
      <p:pic>
        <p:nvPicPr>
          <p:cNvPr id="8" name="7 Imagen" descr="Imagen texto-70-72-Charlie.png"/>
          <p:cNvPicPr>
            <a:picLocks noChangeAspect="1"/>
          </p:cNvPicPr>
          <p:nvPr/>
        </p:nvPicPr>
        <p:blipFill>
          <a:blip r:embed="rId4"/>
          <a:stretch>
            <a:fillRect/>
          </a:stretch>
        </p:blipFill>
        <p:spPr>
          <a:xfrm>
            <a:off x="2857488" y="1285860"/>
            <a:ext cx="3776894" cy="535785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Elementos del sistema. Plantillas (2)</a:t>
            </a:r>
            <a:endParaRPr lang="es-ES" dirty="0"/>
          </a:p>
        </p:txBody>
      </p:sp>
      <p:pic>
        <p:nvPicPr>
          <p:cNvPr id="4" name="3 Marcador de contenido" descr="generar plantilla.png"/>
          <p:cNvPicPr>
            <a:picLocks noGrp="1" noChangeAspect="1"/>
          </p:cNvPicPr>
          <p:nvPr>
            <p:ph idx="1"/>
          </p:nvPr>
        </p:nvPicPr>
        <p:blipFill>
          <a:blip r:embed="rId2"/>
          <a:stretch>
            <a:fillRect/>
          </a:stretch>
        </p:blipFill>
        <p:spPr>
          <a:xfrm>
            <a:off x="1367431" y="1643050"/>
            <a:ext cx="6874957" cy="4304762"/>
          </a:xfrm>
        </p:spPr>
      </p:pic>
      <p:sp>
        <p:nvSpPr>
          <p:cNvPr id="5" name="4 Marcador de número de diapositiva"/>
          <p:cNvSpPr>
            <a:spLocks noGrp="1"/>
          </p:cNvSpPr>
          <p:nvPr>
            <p:ph type="sldNum" sz="quarter" idx="12"/>
          </p:nvPr>
        </p:nvSpPr>
        <p:spPr/>
        <p:txBody>
          <a:bodyPr/>
          <a:lstStyle/>
          <a:p>
            <a:fld id="{11C1B071-5A41-4B1C-A854-04C2CC06B738}" type="slidenum">
              <a:rPr lang="es-ES" smtClean="0"/>
              <a:pPr/>
              <a:t>9</a:t>
            </a:fld>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959</TotalTime>
  <Words>2078</Words>
  <Application>Microsoft Office PowerPoint</Application>
  <PresentationFormat>Presentación en pantalla (4:3)</PresentationFormat>
  <Paragraphs>357</Paragraphs>
  <Slides>43</Slides>
  <Notes>16</Notes>
  <HiddenSlides>0</HiddenSlides>
  <MMClips>2</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Solsticio</vt:lpstr>
      <vt:lpstr>Automatización de actividades para la enseñanza de la escritura occidental</vt:lpstr>
      <vt:lpstr>Motivación. Fases de la escritura</vt:lpstr>
      <vt:lpstr>Motivación. Sistema habitual</vt:lpstr>
      <vt:lpstr>Objetivos</vt:lpstr>
      <vt:lpstr>Enfoque de la solución</vt:lpstr>
      <vt:lpstr>Flujo general </vt:lpstr>
      <vt:lpstr>Flujo General</vt:lpstr>
      <vt:lpstr>Elementos del sistema. Plantillas</vt:lpstr>
      <vt:lpstr>Elementos del sistema. Plantillas (2)</vt:lpstr>
      <vt:lpstr>Elementos del sistema. Modelos</vt:lpstr>
      <vt:lpstr>Elementos del sistema. Modelos (2)</vt:lpstr>
      <vt:lpstr>Flujo General</vt:lpstr>
      <vt:lpstr>Elementos del sistema. Modelo instruccional</vt:lpstr>
      <vt:lpstr>Elementos del sistema. Metadatos</vt:lpstr>
      <vt:lpstr>Flujo General</vt:lpstr>
      <vt:lpstr>Sistema adaptativo. Generación de ejercicios</vt:lpstr>
      <vt:lpstr>Sistema adaptativo. Modelos de generación de ejercicios</vt:lpstr>
      <vt:lpstr>Sistema adaptativo. Modelos de generación de ejercicios (2)</vt:lpstr>
      <vt:lpstr>Sistema adaptativo. Modelos de generación de ejercicios (3)</vt:lpstr>
      <vt:lpstr>Generación de ejercicios automática</vt:lpstr>
      <vt:lpstr>Flujo General</vt:lpstr>
      <vt:lpstr>Entrada de datos</vt:lpstr>
      <vt:lpstr>Entrada de datos (2)</vt:lpstr>
      <vt:lpstr>Flujo General</vt:lpstr>
      <vt:lpstr>Corrección automática. Algoritmo de corrección</vt:lpstr>
      <vt:lpstr>Corrección automática. Segmentación de la imagen</vt:lpstr>
      <vt:lpstr>Corrección automática. Segmentación de la imagen (3)</vt:lpstr>
      <vt:lpstr>Flujo General</vt:lpstr>
      <vt:lpstr>Elementos del sistema. Modelo de usuario</vt:lpstr>
      <vt:lpstr>Elementos del sistema. Modelo de usuario (2)</vt:lpstr>
      <vt:lpstr>Interfaz: ventana principal</vt:lpstr>
      <vt:lpstr>Interfaz: monitorización de alumnos</vt:lpstr>
      <vt:lpstr>Evaluación del sistema</vt:lpstr>
      <vt:lpstr>Evaluación del sistema</vt:lpstr>
      <vt:lpstr>Evaluación del sistema. Vídeos</vt:lpstr>
      <vt:lpstr>Evaluación del sistema. Vídeos</vt:lpstr>
      <vt:lpstr>Estado del arte</vt:lpstr>
      <vt:lpstr>Demo</vt:lpstr>
      <vt:lpstr>Conclusiones</vt:lpstr>
      <vt:lpstr>Futuros trabajos</vt:lpstr>
      <vt:lpstr>Automatización de actividades para la enseñanza de la escritura occidental</vt:lpstr>
      <vt:lpstr>Diapositiva 42</vt:lpstr>
      <vt:lpstr>Sistema adaptativo: generación de ejercicios (2)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Automatización de actividades para la enseñanza de la escritura occidental</dc:title>
  <dc:creator> </dc:creator>
  <cp:lastModifiedBy> </cp:lastModifiedBy>
  <cp:revision>207</cp:revision>
  <dcterms:created xsi:type="dcterms:W3CDTF">2009-03-02T16:23:13Z</dcterms:created>
  <dcterms:modified xsi:type="dcterms:W3CDTF">2009-03-10T19:56:24Z</dcterms:modified>
</cp:coreProperties>
</file>